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9" r:id="rId4"/>
    <p:sldId id="270" r:id="rId5"/>
    <p:sldId id="271" r:id="rId6"/>
    <p:sldId id="272" r:id="rId7"/>
    <p:sldId id="273" r:id="rId8"/>
    <p:sldId id="285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274" r:id="rId20"/>
    <p:sldId id="287" r:id="rId21"/>
    <p:sldId id="275" r:id="rId22"/>
    <p:sldId id="284" r:id="rId23"/>
    <p:sldId id="276" r:id="rId24"/>
    <p:sldId id="288" r:id="rId25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E40"/>
    <a:srgbClr val="A2E6D6"/>
    <a:srgbClr val="49CFAE"/>
    <a:srgbClr val="ACE946"/>
    <a:srgbClr val="47D872"/>
    <a:srgbClr val="33CCCC"/>
    <a:srgbClr val="00FFFF"/>
    <a:srgbClr val="7B94FD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2" autoAdjust="0"/>
    <p:restoredTop sz="90845" autoAdjust="0"/>
  </p:normalViewPr>
  <p:slideViewPr>
    <p:cSldViewPr>
      <p:cViewPr varScale="1">
        <p:scale>
          <a:sx n="99" d="100"/>
          <a:sy n="99" d="100"/>
        </p:scale>
        <p:origin x="3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acebook.com/careerauth" TargetMode="External"/><Relationship Id="rId1" Type="http://schemas.openxmlformats.org/officeDocument/2006/relationships/hyperlink" Target="http://www.dasta.auth.gr/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38.png"/><Relationship Id="rId5" Type="http://schemas.openxmlformats.org/officeDocument/2006/relationships/hyperlink" Target="http://www.facebook.com/careerauth" TargetMode="External"/><Relationship Id="rId4" Type="http://schemas.openxmlformats.org/officeDocument/2006/relationships/hyperlink" Target="http://www.dasta.auth.gr/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84A6D-C597-46B9-A505-329330950582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729CFCA-C9F7-4685-9D85-0B6DF31667B8}">
      <dgm:prSet phldrT="[Κείμενο]"/>
      <dgm:spPr/>
      <dgm:t>
        <a:bodyPr/>
        <a:lstStyle/>
        <a:p>
          <a:r>
            <a:rPr lang="el-GR" dirty="0">
              <a:latin typeface="Tahoma" pitchFamily="34" charset="0"/>
            </a:rPr>
            <a:t>Υπηρεσία του Πανεπιστημίου που απευθύνεται σε φοιτητές και αποφοίτους του </a:t>
          </a:r>
          <a:r>
            <a:rPr lang="el-GR" dirty="0" smtClean="0">
              <a:latin typeface="Tahoma" pitchFamily="34" charset="0"/>
            </a:rPr>
            <a:t>Ιδρύματος</a:t>
          </a:r>
          <a:endParaRPr lang="el-GR" dirty="0"/>
        </a:p>
      </dgm:t>
    </dgm:pt>
    <dgm:pt modelId="{EB0744A2-CA6E-4128-AC31-F5BFB9821F54}" type="parTrans" cxnId="{AA78BFDD-54EB-4BCE-B8D6-45515BC69BBA}">
      <dgm:prSet/>
      <dgm:spPr/>
      <dgm:t>
        <a:bodyPr/>
        <a:lstStyle/>
        <a:p>
          <a:endParaRPr lang="el-GR"/>
        </a:p>
      </dgm:t>
    </dgm:pt>
    <dgm:pt modelId="{4AEB40F1-EE9D-4C7E-8F14-40593566B594}" type="sibTrans" cxnId="{AA78BFDD-54EB-4BCE-B8D6-45515BC69BBA}">
      <dgm:prSet/>
      <dgm:spPr/>
      <dgm:t>
        <a:bodyPr/>
        <a:lstStyle/>
        <a:p>
          <a:endParaRPr lang="el-GR"/>
        </a:p>
      </dgm:t>
    </dgm:pt>
    <dgm:pt modelId="{E12395A1-0531-40EC-8102-CA14D1200EFE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  <a:latin typeface="Tahoma" pitchFamily="34" charset="0"/>
            </a:rPr>
            <a:t>Να βοηθήσει τους φοιτητές και απόφοιτους του Ιδρύματος να προσεγγίσουν ομαλά τη</a:t>
          </a:r>
          <a:r>
            <a:rPr lang="en-US" dirty="0">
              <a:solidFill>
                <a:schemeClr val="bg1"/>
              </a:solidFill>
              <a:latin typeface="Tahoma" pitchFamily="34" charset="0"/>
            </a:rPr>
            <a:t> </a:t>
          </a:r>
          <a:r>
            <a:rPr lang="el-GR" dirty="0">
              <a:solidFill>
                <a:schemeClr val="bg1"/>
              </a:solidFill>
              <a:latin typeface="Tahoma" pitchFamily="34" charset="0"/>
            </a:rPr>
            <a:t>σταδιοδρομία </a:t>
          </a:r>
          <a:r>
            <a:rPr lang="el-GR" dirty="0" smtClean="0">
              <a:solidFill>
                <a:schemeClr val="bg1"/>
              </a:solidFill>
              <a:latin typeface="Tahoma" pitchFamily="34" charset="0"/>
            </a:rPr>
            <a:t>τους</a:t>
          </a:r>
          <a:endParaRPr lang="el-GR" dirty="0"/>
        </a:p>
      </dgm:t>
    </dgm:pt>
    <dgm:pt modelId="{1209CB7E-1723-4138-829B-A6113C224FCC}" type="parTrans" cxnId="{B06A7044-BE8B-41DB-8E01-A56E7B204850}">
      <dgm:prSet/>
      <dgm:spPr/>
      <dgm:t>
        <a:bodyPr/>
        <a:lstStyle/>
        <a:p>
          <a:endParaRPr lang="el-GR"/>
        </a:p>
      </dgm:t>
    </dgm:pt>
    <dgm:pt modelId="{1C64896A-6F36-42CF-A644-331587F74E18}" type="sibTrans" cxnId="{B06A7044-BE8B-41DB-8E01-A56E7B204850}">
      <dgm:prSet/>
      <dgm:spPr/>
      <dgm:t>
        <a:bodyPr/>
        <a:lstStyle/>
        <a:p>
          <a:endParaRPr lang="el-GR"/>
        </a:p>
      </dgm:t>
    </dgm:pt>
    <dgm:pt modelId="{84134763-63BE-4F59-811D-0FB2E8D306A2}">
      <dgm:prSet/>
      <dgm:spPr/>
      <dgm:t>
        <a:bodyPr/>
        <a:lstStyle/>
        <a:p>
          <a:r>
            <a:rPr lang="el-GR" dirty="0">
              <a:latin typeface="Tahoma" pitchFamily="34" charset="0"/>
            </a:rPr>
            <a:t>Ιδρύθηκε στα τέλη του 1996 και ύστερα από μια περίοδο προετοιμασίας και οργάνωσης άρχισε να λειτουργεί στις αρχές του </a:t>
          </a:r>
          <a:r>
            <a:rPr lang="el-GR" dirty="0" smtClean="0">
              <a:latin typeface="Tahoma" pitchFamily="34" charset="0"/>
            </a:rPr>
            <a:t>1998</a:t>
          </a:r>
          <a:endParaRPr lang="el-GR" dirty="0"/>
        </a:p>
      </dgm:t>
    </dgm:pt>
    <dgm:pt modelId="{DF0F5497-91AF-4707-9F02-DBFE62D50BC5}" type="parTrans" cxnId="{AE6CECF5-C9EC-4EFB-9B24-939C669C942F}">
      <dgm:prSet/>
      <dgm:spPr/>
      <dgm:t>
        <a:bodyPr/>
        <a:lstStyle/>
        <a:p>
          <a:endParaRPr lang="el-GR"/>
        </a:p>
      </dgm:t>
    </dgm:pt>
    <dgm:pt modelId="{3CAD586A-6F5F-4379-8B0B-E41D1601B88B}" type="sibTrans" cxnId="{AE6CECF5-C9EC-4EFB-9B24-939C669C942F}">
      <dgm:prSet/>
      <dgm:spPr/>
      <dgm:t>
        <a:bodyPr/>
        <a:lstStyle/>
        <a:p>
          <a:endParaRPr lang="el-GR"/>
        </a:p>
      </dgm:t>
    </dgm:pt>
    <dgm:pt modelId="{003713F1-1D3A-4298-B014-D3885B748CE5}" type="pres">
      <dgm:prSet presAssocID="{6B284A6D-C597-46B9-A505-3293309505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280F91-C570-467C-8A0C-4C40E027FB92}" type="pres">
      <dgm:prSet presAssocID="{6B284A6D-C597-46B9-A505-329330950582}" presName="fgShape" presStyleLbl="fgShp" presStyleIdx="0" presStyleCnt="1"/>
      <dgm:spPr/>
      <dgm:t>
        <a:bodyPr/>
        <a:lstStyle/>
        <a:p>
          <a:endParaRPr lang="el-GR"/>
        </a:p>
      </dgm:t>
    </dgm:pt>
    <dgm:pt modelId="{57D1F8B3-ABC9-465D-B5D6-F72CF306B130}" type="pres">
      <dgm:prSet presAssocID="{6B284A6D-C597-46B9-A505-329330950582}" presName="linComp" presStyleCnt="0"/>
      <dgm:spPr/>
      <dgm:t>
        <a:bodyPr/>
        <a:lstStyle/>
        <a:p>
          <a:endParaRPr lang="el-GR"/>
        </a:p>
      </dgm:t>
    </dgm:pt>
    <dgm:pt modelId="{99E7628B-F31D-463F-B18A-84A5E46C2127}" type="pres">
      <dgm:prSet presAssocID="{0729CFCA-C9F7-4685-9D85-0B6DF31667B8}" presName="compNode" presStyleCnt="0"/>
      <dgm:spPr/>
      <dgm:t>
        <a:bodyPr/>
        <a:lstStyle/>
        <a:p>
          <a:endParaRPr lang="el-GR"/>
        </a:p>
      </dgm:t>
    </dgm:pt>
    <dgm:pt modelId="{D3004E89-FA28-462A-ACB7-3422653F356F}" type="pres">
      <dgm:prSet presAssocID="{0729CFCA-C9F7-4685-9D85-0B6DF31667B8}" presName="bkgdShape" presStyleLbl="node1" presStyleIdx="0" presStyleCnt="3"/>
      <dgm:spPr/>
      <dgm:t>
        <a:bodyPr/>
        <a:lstStyle/>
        <a:p>
          <a:endParaRPr lang="el-GR"/>
        </a:p>
      </dgm:t>
    </dgm:pt>
    <dgm:pt modelId="{9CAAF4A9-D0BD-4704-BC05-9BC9EDD181C3}" type="pres">
      <dgm:prSet presAssocID="{0729CFCA-C9F7-4685-9D85-0B6DF31667B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7CC82A-1773-4EF8-9700-B69125CF42C0}" type="pres">
      <dgm:prSet presAssocID="{0729CFCA-C9F7-4685-9D85-0B6DF31667B8}" presName="invisiNode" presStyleLbl="node1" presStyleIdx="0" presStyleCnt="3"/>
      <dgm:spPr/>
      <dgm:t>
        <a:bodyPr/>
        <a:lstStyle/>
        <a:p>
          <a:endParaRPr lang="el-GR"/>
        </a:p>
      </dgm:t>
    </dgm:pt>
    <dgm:pt modelId="{447C1604-0EC1-40E0-950E-D3A145B2B70C}" type="pres">
      <dgm:prSet presAssocID="{0729CFCA-C9F7-4685-9D85-0B6DF31667B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B1A23DC-4580-4BE1-9B2B-68513728DFCD}" type="pres">
      <dgm:prSet presAssocID="{4AEB40F1-EE9D-4C7E-8F14-40593566B594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10E26F3-9E52-47FD-9EDE-B08BCE0E71C5}" type="pres">
      <dgm:prSet presAssocID="{E12395A1-0531-40EC-8102-CA14D1200EFE}" presName="compNode" presStyleCnt="0"/>
      <dgm:spPr/>
      <dgm:t>
        <a:bodyPr/>
        <a:lstStyle/>
        <a:p>
          <a:endParaRPr lang="el-GR"/>
        </a:p>
      </dgm:t>
    </dgm:pt>
    <dgm:pt modelId="{D5F0D215-888F-4338-9276-B48AB14A0CA0}" type="pres">
      <dgm:prSet presAssocID="{E12395A1-0531-40EC-8102-CA14D1200EFE}" presName="bkgdShape" presStyleLbl="node1" presStyleIdx="1" presStyleCnt="3"/>
      <dgm:spPr/>
      <dgm:t>
        <a:bodyPr/>
        <a:lstStyle/>
        <a:p>
          <a:endParaRPr lang="el-GR"/>
        </a:p>
      </dgm:t>
    </dgm:pt>
    <dgm:pt modelId="{B951183F-8880-4157-934A-12D016D74878}" type="pres">
      <dgm:prSet presAssocID="{E12395A1-0531-40EC-8102-CA14D1200EF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9EC01E-F65D-4071-892D-A943CEE3FCED}" type="pres">
      <dgm:prSet presAssocID="{E12395A1-0531-40EC-8102-CA14D1200EFE}" presName="invisiNode" presStyleLbl="node1" presStyleIdx="1" presStyleCnt="3"/>
      <dgm:spPr/>
      <dgm:t>
        <a:bodyPr/>
        <a:lstStyle/>
        <a:p>
          <a:endParaRPr lang="el-GR"/>
        </a:p>
      </dgm:t>
    </dgm:pt>
    <dgm:pt modelId="{BA68FCCC-7D76-4F73-99F3-DF4950AD4E21}" type="pres">
      <dgm:prSet presAssocID="{E12395A1-0531-40EC-8102-CA14D1200EF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04A83D4-7BC1-450A-A3F3-9256E54A16A3}" type="pres">
      <dgm:prSet presAssocID="{1C64896A-6F36-42CF-A644-331587F74E1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9590A3C-77CA-4AA9-815B-49F06667ABFD}" type="pres">
      <dgm:prSet presAssocID="{84134763-63BE-4F59-811D-0FB2E8D306A2}" presName="compNode" presStyleCnt="0"/>
      <dgm:spPr/>
      <dgm:t>
        <a:bodyPr/>
        <a:lstStyle/>
        <a:p>
          <a:endParaRPr lang="el-GR"/>
        </a:p>
      </dgm:t>
    </dgm:pt>
    <dgm:pt modelId="{406A87E9-05B5-45D7-B49C-FA8053198B5C}" type="pres">
      <dgm:prSet presAssocID="{84134763-63BE-4F59-811D-0FB2E8D306A2}" presName="bkgdShape" presStyleLbl="node1" presStyleIdx="2" presStyleCnt="3"/>
      <dgm:spPr/>
      <dgm:t>
        <a:bodyPr/>
        <a:lstStyle/>
        <a:p>
          <a:endParaRPr lang="el-GR"/>
        </a:p>
      </dgm:t>
    </dgm:pt>
    <dgm:pt modelId="{C5B4A89A-1560-4D87-BB28-AD3B80A28F19}" type="pres">
      <dgm:prSet presAssocID="{84134763-63BE-4F59-811D-0FB2E8D306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71FAD3-A51D-45D9-9FC1-4133BDACD662}" type="pres">
      <dgm:prSet presAssocID="{84134763-63BE-4F59-811D-0FB2E8D306A2}" presName="invisiNode" presStyleLbl="node1" presStyleIdx="2" presStyleCnt="3"/>
      <dgm:spPr/>
      <dgm:t>
        <a:bodyPr/>
        <a:lstStyle/>
        <a:p>
          <a:endParaRPr lang="el-GR"/>
        </a:p>
      </dgm:t>
    </dgm:pt>
    <dgm:pt modelId="{4E6124A7-AF39-46C0-BDCE-FC18F0DF049A}" type="pres">
      <dgm:prSet presAssocID="{84134763-63BE-4F59-811D-0FB2E8D306A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</dgm:ptLst>
  <dgm:cxnLst>
    <dgm:cxn modelId="{1B7DA055-D3BA-4C74-8399-829F23FC6252}" type="presOf" srcId="{84134763-63BE-4F59-811D-0FB2E8D306A2}" destId="{C5B4A89A-1560-4D87-BB28-AD3B80A28F19}" srcOrd="1" destOrd="0" presId="urn:microsoft.com/office/officeart/2005/8/layout/hList7#1"/>
    <dgm:cxn modelId="{AE6CECF5-C9EC-4EFB-9B24-939C669C942F}" srcId="{6B284A6D-C597-46B9-A505-329330950582}" destId="{84134763-63BE-4F59-811D-0FB2E8D306A2}" srcOrd="2" destOrd="0" parTransId="{DF0F5497-91AF-4707-9F02-DBFE62D50BC5}" sibTransId="{3CAD586A-6F5F-4379-8B0B-E41D1601B88B}"/>
    <dgm:cxn modelId="{2C01A3DE-8922-4175-8B7C-54CA2ED39926}" type="presOf" srcId="{E12395A1-0531-40EC-8102-CA14D1200EFE}" destId="{D5F0D215-888F-4338-9276-B48AB14A0CA0}" srcOrd="0" destOrd="0" presId="urn:microsoft.com/office/officeart/2005/8/layout/hList7#1"/>
    <dgm:cxn modelId="{B06A7044-BE8B-41DB-8E01-A56E7B204850}" srcId="{6B284A6D-C597-46B9-A505-329330950582}" destId="{E12395A1-0531-40EC-8102-CA14D1200EFE}" srcOrd="1" destOrd="0" parTransId="{1209CB7E-1723-4138-829B-A6113C224FCC}" sibTransId="{1C64896A-6F36-42CF-A644-331587F74E18}"/>
    <dgm:cxn modelId="{CF82E61D-A9A9-4A94-8C28-C0C2539F487C}" type="presOf" srcId="{4AEB40F1-EE9D-4C7E-8F14-40593566B594}" destId="{3B1A23DC-4580-4BE1-9B2B-68513728DFCD}" srcOrd="0" destOrd="0" presId="urn:microsoft.com/office/officeart/2005/8/layout/hList7#1"/>
    <dgm:cxn modelId="{9C25815F-3B71-4F1C-9C80-2DAF84AFBFB5}" type="presOf" srcId="{1C64896A-6F36-42CF-A644-331587F74E18}" destId="{604A83D4-7BC1-450A-A3F3-9256E54A16A3}" srcOrd="0" destOrd="0" presId="urn:microsoft.com/office/officeart/2005/8/layout/hList7#1"/>
    <dgm:cxn modelId="{5A559A74-EF78-4A6D-B9C2-F87A9D4CB27F}" type="presOf" srcId="{84134763-63BE-4F59-811D-0FB2E8D306A2}" destId="{406A87E9-05B5-45D7-B49C-FA8053198B5C}" srcOrd="0" destOrd="0" presId="urn:microsoft.com/office/officeart/2005/8/layout/hList7#1"/>
    <dgm:cxn modelId="{6B82AE46-6451-4C5E-B965-48BB5B41D8E0}" type="presOf" srcId="{0729CFCA-C9F7-4685-9D85-0B6DF31667B8}" destId="{D3004E89-FA28-462A-ACB7-3422653F356F}" srcOrd="0" destOrd="0" presId="urn:microsoft.com/office/officeart/2005/8/layout/hList7#1"/>
    <dgm:cxn modelId="{11D8DF07-3DF2-495C-ADD2-97BD39398B7B}" type="presOf" srcId="{E12395A1-0531-40EC-8102-CA14D1200EFE}" destId="{B951183F-8880-4157-934A-12D016D74878}" srcOrd="1" destOrd="0" presId="urn:microsoft.com/office/officeart/2005/8/layout/hList7#1"/>
    <dgm:cxn modelId="{AA78BFDD-54EB-4BCE-B8D6-45515BC69BBA}" srcId="{6B284A6D-C597-46B9-A505-329330950582}" destId="{0729CFCA-C9F7-4685-9D85-0B6DF31667B8}" srcOrd="0" destOrd="0" parTransId="{EB0744A2-CA6E-4128-AC31-F5BFB9821F54}" sibTransId="{4AEB40F1-EE9D-4C7E-8F14-40593566B594}"/>
    <dgm:cxn modelId="{800678F3-DAD4-43D0-889B-96B4006A7B45}" type="presOf" srcId="{0729CFCA-C9F7-4685-9D85-0B6DF31667B8}" destId="{9CAAF4A9-D0BD-4704-BC05-9BC9EDD181C3}" srcOrd="1" destOrd="0" presId="urn:microsoft.com/office/officeart/2005/8/layout/hList7#1"/>
    <dgm:cxn modelId="{B76B78C2-AC3A-4C90-A743-5A3474BA0C38}" type="presOf" srcId="{6B284A6D-C597-46B9-A505-329330950582}" destId="{003713F1-1D3A-4298-B014-D3885B748CE5}" srcOrd="0" destOrd="0" presId="urn:microsoft.com/office/officeart/2005/8/layout/hList7#1"/>
    <dgm:cxn modelId="{A13A5B69-C577-4DE3-A39B-EC902E41C6F3}" type="presParOf" srcId="{003713F1-1D3A-4298-B014-D3885B748CE5}" destId="{D9280F91-C570-467C-8A0C-4C40E027FB92}" srcOrd="0" destOrd="0" presId="urn:microsoft.com/office/officeart/2005/8/layout/hList7#1"/>
    <dgm:cxn modelId="{D3036467-D7C4-41C3-ACE8-BA7670BA2964}" type="presParOf" srcId="{003713F1-1D3A-4298-B014-D3885B748CE5}" destId="{57D1F8B3-ABC9-465D-B5D6-F72CF306B130}" srcOrd="1" destOrd="0" presId="urn:microsoft.com/office/officeart/2005/8/layout/hList7#1"/>
    <dgm:cxn modelId="{71A97326-8ABB-47FC-8128-9EC21F2D010D}" type="presParOf" srcId="{57D1F8B3-ABC9-465D-B5D6-F72CF306B130}" destId="{99E7628B-F31D-463F-B18A-84A5E46C2127}" srcOrd="0" destOrd="0" presId="urn:microsoft.com/office/officeart/2005/8/layout/hList7#1"/>
    <dgm:cxn modelId="{54465D8A-799F-4D03-8348-F32BBD4A21A6}" type="presParOf" srcId="{99E7628B-F31D-463F-B18A-84A5E46C2127}" destId="{D3004E89-FA28-462A-ACB7-3422653F356F}" srcOrd="0" destOrd="0" presId="urn:microsoft.com/office/officeart/2005/8/layout/hList7#1"/>
    <dgm:cxn modelId="{CB8892ED-B64A-4BE7-B61C-644661F5AC47}" type="presParOf" srcId="{99E7628B-F31D-463F-B18A-84A5E46C2127}" destId="{9CAAF4A9-D0BD-4704-BC05-9BC9EDD181C3}" srcOrd="1" destOrd="0" presId="urn:microsoft.com/office/officeart/2005/8/layout/hList7#1"/>
    <dgm:cxn modelId="{803748EF-ACC4-4452-82EF-6BD27F0E9485}" type="presParOf" srcId="{99E7628B-F31D-463F-B18A-84A5E46C2127}" destId="{F87CC82A-1773-4EF8-9700-B69125CF42C0}" srcOrd="2" destOrd="0" presId="urn:microsoft.com/office/officeart/2005/8/layout/hList7#1"/>
    <dgm:cxn modelId="{62C96C84-5AAC-49EC-80E3-6E0D82122778}" type="presParOf" srcId="{99E7628B-F31D-463F-B18A-84A5E46C2127}" destId="{447C1604-0EC1-40E0-950E-D3A145B2B70C}" srcOrd="3" destOrd="0" presId="urn:microsoft.com/office/officeart/2005/8/layout/hList7#1"/>
    <dgm:cxn modelId="{F15379AC-6361-428B-862F-9B1A2A1D9268}" type="presParOf" srcId="{57D1F8B3-ABC9-465D-B5D6-F72CF306B130}" destId="{3B1A23DC-4580-4BE1-9B2B-68513728DFCD}" srcOrd="1" destOrd="0" presId="urn:microsoft.com/office/officeart/2005/8/layout/hList7#1"/>
    <dgm:cxn modelId="{18217100-DAD6-49D3-BFA2-EF35C75E40E2}" type="presParOf" srcId="{57D1F8B3-ABC9-465D-B5D6-F72CF306B130}" destId="{A10E26F3-9E52-47FD-9EDE-B08BCE0E71C5}" srcOrd="2" destOrd="0" presId="urn:microsoft.com/office/officeart/2005/8/layout/hList7#1"/>
    <dgm:cxn modelId="{C4008652-B479-43F8-9FC0-B1D75083739E}" type="presParOf" srcId="{A10E26F3-9E52-47FD-9EDE-B08BCE0E71C5}" destId="{D5F0D215-888F-4338-9276-B48AB14A0CA0}" srcOrd="0" destOrd="0" presId="urn:microsoft.com/office/officeart/2005/8/layout/hList7#1"/>
    <dgm:cxn modelId="{D054C292-3541-45A5-BC0B-6DF51FD648E7}" type="presParOf" srcId="{A10E26F3-9E52-47FD-9EDE-B08BCE0E71C5}" destId="{B951183F-8880-4157-934A-12D016D74878}" srcOrd="1" destOrd="0" presId="urn:microsoft.com/office/officeart/2005/8/layout/hList7#1"/>
    <dgm:cxn modelId="{A46E75EB-6D03-4851-86EB-1DD2DE658033}" type="presParOf" srcId="{A10E26F3-9E52-47FD-9EDE-B08BCE0E71C5}" destId="{4B9EC01E-F65D-4071-892D-A943CEE3FCED}" srcOrd="2" destOrd="0" presId="urn:microsoft.com/office/officeart/2005/8/layout/hList7#1"/>
    <dgm:cxn modelId="{0E8345B1-63C5-41FD-B8F8-509C3DAD75EB}" type="presParOf" srcId="{A10E26F3-9E52-47FD-9EDE-B08BCE0E71C5}" destId="{BA68FCCC-7D76-4F73-99F3-DF4950AD4E21}" srcOrd="3" destOrd="0" presId="urn:microsoft.com/office/officeart/2005/8/layout/hList7#1"/>
    <dgm:cxn modelId="{5597D29F-5B31-4A6C-9E2F-B5BEC07D9C19}" type="presParOf" srcId="{57D1F8B3-ABC9-465D-B5D6-F72CF306B130}" destId="{604A83D4-7BC1-450A-A3F3-9256E54A16A3}" srcOrd="3" destOrd="0" presId="urn:microsoft.com/office/officeart/2005/8/layout/hList7#1"/>
    <dgm:cxn modelId="{71474B58-3E2B-4401-A54A-A5E8112CCF62}" type="presParOf" srcId="{57D1F8B3-ABC9-465D-B5D6-F72CF306B130}" destId="{F9590A3C-77CA-4AA9-815B-49F06667ABFD}" srcOrd="4" destOrd="0" presId="urn:microsoft.com/office/officeart/2005/8/layout/hList7#1"/>
    <dgm:cxn modelId="{8E2E5490-1361-489A-A2C3-9F4D8A4A8BBF}" type="presParOf" srcId="{F9590A3C-77CA-4AA9-815B-49F06667ABFD}" destId="{406A87E9-05B5-45D7-B49C-FA8053198B5C}" srcOrd="0" destOrd="0" presId="urn:microsoft.com/office/officeart/2005/8/layout/hList7#1"/>
    <dgm:cxn modelId="{525E631D-C47E-4E8A-9FAA-2EFEE42468AB}" type="presParOf" srcId="{F9590A3C-77CA-4AA9-815B-49F06667ABFD}" destId="{C5B4A89A-1560-4D87-BB28-AD3B80A28F19}" srcOrd="1" destOrd="0" presId="urn:microsoft.com/office/officeart/2005/8/layout/hList7#1"/>
    <dgm:cxn modelId="{43290321-D396-4874-BAA1-05A55BAB4F26}" type="presParOf" srcId="{F9590A3C-77CA-4AA9-815B-49F06667ABFD}" destId="{6371FAD3-A51D-45D9-9FC1-4133BDACD662}" srcOrd="2" destOrd="0" presId="urn:microsoft.com/office/officeart/2005/8/layout/hList7#1"/>
    <dgm:cxn modelId="{7645C998-4F3C-41FE-80B1-6550E1C15631}" type="presParOf" srcId="{F9590A3C-77CA-4AA9-815B-49F06667ABFD}" destId="{4E6124A7-AF39-46C0-BDCE-FC18F0DF049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742BF5-DB05-4E6F-9216-DF56CB222B62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208ACBE-E803-4E9C-89A8-B8B860752613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Επιχειρηματική Ιδέα / </a:t>
          </a:r>
        </a:p>
        <a:p>
          <a:r>
            <a:rPr lang="el-GR" sz="1800" b="1" dirty="0">
              <a:latin typeface="Arial Narrow" pitchFamily="34" charset="0"/>
            </a:rPr>
            <a:t>Ερευνητικό Αποτέλεσμα</a:t>
          </a:r>
        </a:p>
      </dgm:t>
    </dgm:pt>
    <dgm:pt modelId="{00A6FF68-6ACC-401F-9E59-02E96C340680}" type="parTrans" cxnId="{3436E4DF-FE1E-4B66-8338-093631ABE509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EA78F666-466C-4126-BC44-3C1F82266B34}" type="sibTrans" cxnId="{3436E4DF-FE1E-4B66-8338-093631ABE509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0422D4A7-3E29-42BC-9746-640F7C195D46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gm:t>
    </dgm:pt>
    <dgm:pt modelId="{20BEEDDC-3FAF-4D67-99F4-7339FBC99892}" type="parTrans" cxnId="{64B3F809-18F3-4771-A041-1193D3AA908C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10CA7A62-BB46-4E16-AC11-E4837A84F81B}" type="sibTrans" cxnId="{64B3F809-18F3-4771-A041-1193D3AA908C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24383F3E-C1E7-420C-9D03-BA2B0E3BC8F8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dirty="0">
              <a:solidFill>
                <a:srgbClr val="0070C0"/>
              </a:solidFill>
              <a:latin typeface="Arial Narrow" pitchFamily="34" charset="0"/>
            </a:rPr>
            <a:t>.</a:t>
          </a:r>
        </a:p>
      </dgm:t>
    </dgm:pt>
    <dgm:pt modelId="{421A562D-1153-454D-8873-AF547124E075}" type="sibTrans" cxnId="{2B775F58-40FE-43E7-9840-568E848633E5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5B6FC82F-348A-4CFA-BAF8-B548B6117436}" type="parTrans" cxnId="{2B775F58-40FE-43E7-9840-568E848633E5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7FE4A80C-B6C2-4E17-94DA-381915FFFA90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gm:t>
    </dgm:pt>
    <dgm:pt modelId="{B0CCF464-E05B-476C-ADED-A6B2DE50A977}" type="sibTrans" cxnId="{CC6F901B-89E2-41A3-931B-3C3E1EAA9279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F13B3EE4-9870-4730-9F66-1EEB9B9E4CD0}" type="parTrans" cxnId="{CC6F901B-89E2-41A3-931B-3C3E1EAA9279}">
      <dgm:prSet/>
      <dgm:spPr/>
      <dgm:t>
        <a:bodyPr/>
        <a:lstStyle/>
        <a:p>
          <a:endParaRPr lang="el-GR" sz="1800">
            <a:latin typeface="Arial Narrow" pitchFamily="34" charset="0"/>
          </a:endParaRPr>
        </a:p>
      </dgm:t>
    </dgm:pt>
    <dgm:pt modelId="{4573F3F6-4DF8-4E49-BAC4-2DA5801FBBD3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Υπηρεσία Ενίσχυσης της Επιχειρηματικότητας </a:t>
          </a:r>
        </a:p>
        <a:p>
          <a:r>
            <a:rPr lang="el-GR" sz="1800" dirty="0">
              <a:latin typeface="Arial Narrow" pitchFamily="34" charset="0"/>
            </a:rPr>
            <a:t>του Γραφείου Διασύνδεσης Α.Π.Θ.</a:t>
          </a:r>
        </a:p>
      </dgm:t>
    </dgm:pt>
    <dgm:pt modelId="{591EBE6B-6802-4EBC-9CE5-6B55457FE5B9}" type="parTrans" cxnId="{BE52D485-EB2B-4449-B665-3F6B5C3A09FC}">
      <dgm:prSet custT="1"/>
      <dgm:spPr/>
      <dgm:t>
        <a:bodyPr/>
        <a:lstStyle/>
        <a:p>
          <a:endParaRPr lang="el-GR" sz="800"/>
        </a:p>
      </dgm:t>
    </dgm:pt>
    <dgm:pt modelId="{87D3FE39-1510-45EC-ADD2-556CA1C8033F}" type="sibTrans" cxnId="{BE52D485-EB2B-4449-B665-3F6B5C3A09FC}">
      <dgm:prSet/>
      <dgm:spPr/>
      <dgm:t>
        <a:bodyPr/>
        <a:lstStyle/>
        <a:p>
          <a:endParaRPr lang="el-GR" sz="2800"/>
        </a:p>
      </dgm:t>
    </dgm:pt>
    <dgm:pt modelId="{C296A513-5DE7-40AE-A7BB-3B7227C90C86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Εργαστήρια Επιχειρηματικότητας</a:t>
          </a:r>
        </a:p>
      </dgm:t>
    </dgm:pt>
    <dgm:pt modelId="{E60D01B7-8BB7-46B0-958E-1FB9CDF45941}" type="parTrans" cxnId="{7EBC2D96-0AC8-4AF3-B937-F04BEB20E470}">
      <dgm:prSet custT="1"/>
      <dgm:spPr/>
      <dgm:t>
        <a:bodyPr/>
        <a:lstStyle/>
        <a:p>
          <a:endParaRPr lang="el-GR" sz="800"/>
        </a:p>
      </dgm:t>
    </dgm:pt>
    <dgm:pt modelId="{F1934364-4F97-4BC1-A9A8-48332A7192BD}" type="sibTrans" cxnId="{7EBC2D96-0AC8-4AF3-B937-F04BEB20E470}">
      <dgm:prSet/>
      <dgm:spPr/>
      <dgm:t>
        <a:bodyPr/>
        <a:lstStyle/>
        <a:p>
          <a:endParaRPr lang="el-GR" sz="2800"/>
        </a:p>
      </dgm:t>
    </dgm:pt>
    <dgm:pt modelId="{F9A7F4D1-9B3B-4A52-9671-1051A10AD006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Υπηρεσία Ατομικής Συμβουλευτικής</a:t>
          </a:r>
        </a:p>
      </dgm:t>
    </dgm:pt>
    <dgm:pt modelId="{764C2728-EB6E-486E-B312-C4F919DD0200}" type="parTrans" cxnId="{F5F6C0F1-CC29-4F60-A681-8098399C88CF}">
      <dgm:prSet custT="1"/>
      <dgm:spPr/>
      <dgm:t>
        <a:bodyPr/>
        <a:lstStyle/>
        <a:p>
          <a:endParaRPr lang="el-GR" sz="800"/>
        </a:p>
      </dgm:t>
    </dgm:pt>
    <dgm:pt modelId="{B13672B4-0EAC-4B04-AB12-A5F46312F29B}" type="sibTrans" cxnId="{F5F6C0F1-CC29-4F60-A681-8098399C88CF}">
      <dgm:prSet/>
      <dgm:spPr/>
      <dgm:t>
        <a:bodyPr/>
        <a:lstStyle/>
        <a:p>
          <a:endParaRPr lang="el-GR" sz="2800"/>
        </a:p>
      </dgm:t>
    </dgm:pt>
    <dgm:pt modelId="{2F627288-BC08-4C6B-91BD-FED7C21390A0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Εκδηλώσεις σε θέματα επιχειρηματικότητας &amp; καινοτομίας</a:t>
          </a:r>
        </a:p>
      </dgm:t>
    </dgm:pt>
    <dgm:pt modelId="{74641F5E-3AFA-4306-BFBE-D4857C42F2EE}" type="parTrans" cxnId="{D2CA2F3F-2284-41DA-8E56-DA3F5A1819FC}">
      <dgm:prSet custT="1"/>
      <dgm:spPr/>
      <dgm:t>
        <a:bodyPr/>
        <a:lstStyle/>
        <a:p>
          <a:endParaRPr lang="el-GR" sz="800"/>
        </a:p>
      </dgm:t>
    </dgm:pt>
    <dgm:pt modelId="{E9C423BF-BCE6-43AC-8B30-7C147E33E831}" type="sibTrans" cxnId="{D2CA2F3F-2284-41DA-8E56-DA3F5A1819FC}">
      <dgm:prSet/>
      <dgm:spPr/>
      <dgm:t>
        <a:bodyPr/>
        <a:lstStyle/>
        <a:p>
          <a:endParaRPr lang="el-GR" sz="2800"/>
        </a:p>
      </dgm:t>
    </dgm:pt>
    <dgm:pt modelId="{DCA2A63B-C0F7-482E-8A2F-A73CCE47C80D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Δίκτυο Σύμβουλος Αποφοίτων  Α.Π.Θ. (</a:t>
          </a:r>
          <a:r>
            <a:rPr lang="en-US" sz="1800" b="1" dirty="0">
              <a:latin typeface="Arial Narrow" pitchFamily="34" charset="0"/>
            </a:rPr>
            <a:t>Mentoring</a:t>
          </a:r>
          <a:r>
            <a:rPr lang="el-GR" sz="1800" b="1" dirty="0">
              <a:latin typeface="Arial Narrow" pitchFamily="34" charset="0"/>
            </a:rPr>
            <a:t>)</a:t>
          </a:r>
        </a:p>
      </dgm:t>
    </dgm:pt>
    <dgm:pt modelId="{2F8CF763-61F3-4E11-AA15-8FB204BA4FC4}" type="parTrans" cxnId="{952EAD98-FA2C-42C4-9333-05E951CA2303}">
      <dgm:prSet custT="1"/>
      <dgm:spPr/>
      <dgm:t>
        <a:bodyPr/>
        <a:lstStyle/>
        <a:p>
          <a:endParaRPr lang="el-GR" sz="800"/>
        </a:p>
      </dgm:t>
    </dgm:pt>
    <dgm:pt modelId="{0FC7B36D-2725-4B14-8031-9E436ABB720C}" type="sibTrans" cxnId="{952EAD98-FA2C-42C4-9333-05E951CA2303}">
      <dgm:prSet/>
      <dgm:spPr/>
      <dgm:t>
        <a:bodyPr/>
        <a:lstStyle/>
        <a:p>
          <a:endParaRPr lang="el-GR" sz="2800"/>
        </a:p>
      </dgm:t>
    </dgm:pt>
    <dgm:pt modelId="{29C13110-CD99-4B36-A7C4-780FC867F661}" type="pres">
      <dgm:prSet presAssocID="{7D742BF5-DB05-4E6F-9216-DF56CB222B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FE8A4C-C68B-4BA3-946D-3F2A8BCFCE67}" type="pres">
      <dgm:prSet presAssocID="{7D742BF5-DB05-4E6F-9216-DF56CB222B62}" presName="hierFlow" presStyleCnt="0"/>
      <dgm:spPr/>
      <dgm:t>
        <a:bodyPr/>
        <a:lstStyle/>
        <a:p>
          <a:endParaRPr lang="el-GR"/>
        </a:p>
      </dgm:t>
    </dgm:pt>
    <dgm:pt modelId="{DA155D0B-712D-43BD-BA6B-BBC53BDAEC6D}" type="pres">
      <dgm:prSet presAssocID="{7D742BF5-DB05-4E6F-9216-DF56CB222B62}" presName="firstBuf" presStyleCnt="0"/>
      <dgm:spPr/>
      <dgm:t>
        <a:bodyPr/>
        <a:lstStyle/>
        <a:p>
          <a:endParaRPr lang="el-GR"/>
        </a:p>
      </dgm:t>
    </dgm:pt>
    <dgm:pt modelId="{A5A56000-E73C-41D5-B265-327D6DF11AC7}" type="pres">
      <dgm:prSet presAssocID="{7D742BF5-DB05-4E6F-9216-DF56CB222B6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87AA59AD-284B-4DEF-B355-E51BB9663912}" type="pres">
      <dgm:prSet presAssocID="{D208ACBE-E803-4E9C-89A8-B8B860752613}" presName="Name17" presStyleCnt="0"/>
      <dgm:spPr/>
      <dgm:t>
        <a:bodyPr/>
        <a:lstStyle/>
        <a:p>
          <a:endParaRPr lang="el-GR"/>
        </a:p>
      </dgm:t>
    </dgm:pt>
    <dgm:pt modelId="{96A1912F-24F6-4886-833C-323D9B131BD5}" type="pres">
      <dgm:prSet presAssocID="{D208ACBE-E803-4E9C-89A8-B8B860752613}" presName="level1Shape" presStyleLbl="node0" presStyleIdx="0" presStyleCnt="1" custScaleX="262290" custScaleY="251314" custLinFactNeighborX="-58230" custLinFactNeighborY="-818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8BCCAF-6525-4953-8977-24BFAA677FB2}" type="pres">
      <dgm:prSet presAssocID="{D208ACBE-E803-4E9C-89A8-B8B860752613}" presName="hierChild2" presStyleCnt="0"/>
      <dgm:spPr/>
      <dgm:t>
        <a:bodyPr/>
        <a:lstStyle/>
        <a:p>
          <a:endParaRPr lang="el-GR"/>
        </a:p>
      </dgm:t>
    </dgm:pt>
    <dgm:pt modelId="{1AF2F63D-0F3F-4565-AEEE-6B81063FBDB0}" type="pres">
      <dgm:prSet presAssocID="{591EBE6B-6802-4EBC-9CE5-6B55457FE5B9}" presName="Name25" presStyleLbl="parChTrans1D2" presStyleIdx="0" presStyleCnt="1"/>
      <dgm:spPr/>
      <dgm:t>
        <a:bodyPr/>
        <a:lstStyle/>
        <a:p>
          <a:endParaRPr lang="el-GR"/>
        </a:p>
      </dgm:t>
    </dgm:pt>
    <dgm:pt modelId="{B467A1B4-35A3-49F7-9AEA-4615E890A585}" type="pres">
      <dgm:prSet presAssocID="{591EBE6B-6802-4EBC-9CE5-6B55457FE5B9}" presName="connTx" presStyleLbl="parChTrans1D2" presStyleIdx="0" presStyleCnt="1"/>
      <dgm:spPr/>
      <dgm:t>
        <a:bodyPr/>
        <a:lstStyle/>
        <a:p>
          <a:endParaRPr lang="el-GR"/>
        </a:p>
      </dgm:t>
    </dgm:pt>
    <dgm:pt modelId="{1E2A302D-4460-4624-B0F6-CE6A0CAAAEC7}" type="pres">
      <dgm:prSet presAssocID="{4573F3F6-4DF8-4E49-BAC4-2DA5801FBBD3}" presName="Name30" presStyleCnt="0"/>
      <dgm:spPr/>
    </dgm:pt>
    <dgm:pt modelId="{F96E543A-24A7-4FB2-BBD2-3B229BAFC57B}" type="pres">
      <dgm:prSet presAssocID="{4573F3F6-4DF8-4E49-BAC4-2DA5801FBBD3}" presName="level2Shape" presStyleLbl="node2" presStyleIdx="0" presStyleCnt="1" custScaleX="323039" custScaleY="299246" custLinFactNeighborX="-4947" custLinFactNeighborY="-83423"/>
      <dgm:spPr/>
      <dgm:t>
        <a:bodyPr/>
        <a:lstStyle/>
        <a:p>
          <a:endParaRPr lang="el-GR"/>
        </a:p>
      </dgm:t>
    </dgm:pt>
    <dgm:pt modelId="{178ECEF9-9185-477E-ADBC-A7144AF089FB}" type="pres">
      <dgm:prSet presAssocID="{4573F3F6-4DF8-4E49-BAC4-2DA5801FBBD3}" presName="hierChild3" presStyleCnt="0"/>
      <dgm:spPr/>
    </dgm:pt>
    <dgm:pt modelId="{C9497C8E-DCDD-4DDA-B9B1-836754917A87}" type="pres">
      <dgm:prSet presAssocID="{E60D01B7-8BB7-46B0-958E-1FB9CDF45941}" presName="Name25" presStyleLbl="parChTrans1D3" presStyleIdx="0" presStyleCnt="4"/>
      <dgm:spPr/>
      <dgm:t>
        <a:bodyPr/>
        <a:lstStyle/>
        <a:p>
          <a:endParaRPr lang="el-GR"/>
        </a:p>
      </dgm:t>
    </dgm:pt>
    <dgm:pt modelId="{067ECFD0-69D7-4074-914B-11BAE121657C}" type="pres">
      <dgm:prSet presAssocID="{E60D01B7-8BB7-46B0-958E-1FB9CDF45941}" presName="connTx" presStyleLbl="parChTrans1D3" presStyleIdx="0" presStyleCnt="4"/>
      <dgm:spPr/>
      <dgm:t>
        <a:bodyPr/>
        <a:lstStyle/>
        <a:p>
          <a:endParaRPr lang="el-GR"/>
        </a:p>
      </dgm:t>
    </dgm:pt>
    <dgm:pt modelId="{4DFD0430-96CA-4FBD-A1A9-E7B470B3162F}" type="pres">
      <dgm:prSet presAssocID="{C296A513-5DE7-40AE-A7BB-3B7227C90C86}" presName="Name30" presStyleCnt="0"/>
      <dgm:spPr/>
    </dgm:pt>
    <dgm:pt modelId="{A7F274F1-573D-476B-AE68-D5C1536AA94D}" type="pres">
      <dgm:prSet presAssocID="{C296A513-5DE7-40AE-A7BB-3B7227C90C86}" presName="level2Shape" presStyleLbl="node3" presStyleIdx="0" presStyleCnt="4" custScaleX="456699" custScaleY="87747" custLinFactY="-100000" custLinFactNeighborX="-4325" custLinFactNeighborY="-103434"/>
      <dgm:spPr/>
      <dgm:t>
        <a:bodyPr/>
        <a:lstStyle/>
        <a:p>
          <a:endParaRPr lang="el-GR"/>
        </a:p>
      </dgm:t>
    </dgm:pt>
    <dgm:pt modelId="{C7F19AD0-03D2-44B0-9D21-80634CBB525C}" type="pres">
      <dgm:prSet presAssocID="{C296A513-5DE7-40AE-A7BB-3B7227C90C86}" presName="hierChild3" presStyleCnt="0"/>
      <dgm:spPr/>
    </dgm:pt>
    <dgm:pt modelId="{161AD3A8-E52C-4FA4-8560-1A98423819A1}" type="pres">
      <dgm:prSet presAssocID="{764C2728-EB6E-486E-B312-C4F919DD0200}" presName="Name25" presStyleLbl="parChTrans1D3" presStyleIdx="1" presStyleCnt="4"/>
      <dgm:spPr/>
      <dgm:t>
        <a:bodyPr/>
        <a:lstStyle/>
        <a:p>
          <a:endParaRPr lang="el-GR"/>
        </a:p>
      </dgm:t>
    </dgm:pt>
    <dgm:pt modelId="{59B0B43E-39C4-4A7A-AD13-AA46FD6A43E4}" type="pres">
      <dgm:prSet presAssocID="{764C2728-EB6E-486E-B312-C4F919DD0200}" presName="connTx" presStyleLbl="parChTrans1D3" presStyleIdx="1" presStyleCnt="4"/>
      <dgm:spPr/>
      <dgm:t>
        <a:bodyPr/>
        <a:lstStyle/>
        <a:p>
          <a:endParaRPr lang="el-GR"/>
        </a:p>
      </dgm:t>
    </dgm:pt>
    <dgm:pt modelId="{B435400B-CC8D-4DE5-8086-45DB2EBCA05C}" type="pres">
      <dgm:prSet presAssocID="{F9A7F4D1-9B3B-4A52-9671-1051A10AD006}" presName="Name30" presStyleCnt="0"/>
      <dgm:spPr/>
    </dgm:pt>
    <dgm:pt modelId="{45591FF7-621A-4056-B389-8416C02A39C8}" type="pres">
      <dgm:prSet presAssocID="{F9A7F4D1-9B3B-4A52-9671-1051A10AD006}" presName="level2Shape" presStyleLbl="node3" presStyleIdx="1" presStyleCnt="4" custScaleX="456699" custScaleY="87747" custLinFactY="-48788" custLinFactNeighborX="-2503" custLinFactNeighborY="-100000"/>
      <dgm:spPr/>
      <dgm:t>
        <a:bodyPr/>
        <a:lstStyle/>
        <a:p>
          <a:endParaRPr lang="el-GR"/>
        </a:p>
      </dgm:t>
    </dgm:pt>
    <dgm:pt modelId="{5E5ACB34-28B3-4567-AF4F-42EDFC0E81A5}" type="pres">
      <dgm:prSet presAssocID="{F9A7F4D1-9B3B-4A52-9671-1051A10AD006}" presName="hierChild3" presStyleCnt="0"/>
      <dgm:spPr/>
    </dgm:pt>
    <dgm:pt modelId="{A87F496A-7492-467F-8EBA-CED17851F05B}" type="pres">
      <dgm:prSet presAssocID="{74641F5E-3AFA-4306-BFBE-D4857C42F2EE}" presName="Name25" presStyleLbl="parChTrans1D3" presStyleIdx="2" presStyleCnt="4"/>
      <dgm:spPr/>
      <dgm:t>
        <a:bodyPr/>
        <a:lstStyle/>
        <a:p>
          <a:endParaRPr lang="el-GR"/>
        </a:p>
      </dgm:t>
    </dgm:pt>
    <dgm:pt modelId="{7F021D95-6C92-4DF7-A2E3-F5224FFEAD88}" type="pres">
      <dgm:prSet presAssocID="{74641F5E-3AFA-4306-BFBE-D4857C42F2EE}" presName="connTx" presStyleLbl="parChTrans1D3" presStyleIdx="2" presStyleCnt="4"/>
      <dgm:spPr/>
      <dgm:t>
        <a:bodyPr/>
        <a:lstStyle/>
        <a:p>
          <a:endParaRPr lang="el-GR"/>
        </a:p>
      </dgm:t>
    </dgm:pt>
    <dgm:pt modelId="{F443D40A-45B6-424F-A941-8A344161B07F}" type="pres">
      <dgm:prSet presAssocID="{2F627288-BC08-4C6B-91BD-FED7C21390A0}" presName="Name30" presStyleCnt="0"/>
      <dgm:spPr/>
    </dgm:pt>
    <dgm:pt modelId="{F71E18A4-B33D-4F99-B108-36B8F4863324}" type="pres">
      <dgm:prSet presAssocID="{2F627288-BC08-4C6B-91BD-FED7C21390A0}" presName="level2Shape" presStyleLbl="node3" presStyleIdx="2" presStyleCnt="4" custScaleX="456699" custScaleY="125540" custLinFactNeighborX="-2504" custLinFactNeighborY="-75926"/>
      <dgm:spPr/>
      <dgm:t>
        <a:bodyPr/>
        <a:lstStyle/>
        <a:p>
          <a:endParaRPr lang="el-GR"/>
        </a:p>
      </dgm:t>
    </dgm:pt>
    <dgm:pt modelId="{7B29943F-72A1-46CF-85D8-FEB6F7EF4D4B}" type="pres">
      <dgm:prSet presAssocID="{2F627288-BC08-4C6B-91BD-FED7C21390A0}" presName="hierChild3" presStyleCnt="0"/>
      <dgm:spPr/>
    </dgm:pt>
    <dgm:pt modelId="{36386E0E-3B95-4964-9D75-D325467B066B}" type="pres">
      <dgm:prSet presAssocID="{2F8CF763-61F3-4E11-AA15-8FB204BA4FC4}" presName="Name25" presStyleLbl="parChTrans1D3" presStyleIdx="3" presStyleCnt="4"/>
      <dgm:spPr/>
      <dgm:t>
        <a:bodyPr/>
        <a:lstStyle/>
        <a:p>
          <a:endParaRPr lang="el-GR"/>
        </a:p>
      </dgm:t>
    </dgm:pt>
    <dgm:pt modelId="{9CC481CE-81FE-4C01-A836-589A7DF9F448}" type="pres">
      <dgm:prSet presAssocID="{2F8CF763-61F3-4E11-AA15-8FB204BA4FC4}" presName="connTx" presStyleLbl="parChTrans1D3" presStyleIdx="3" presStyleCnt="4"/>
      <dgm:spPr/>
      <dgm:t>
        <a:bodyPr/>
        <a:lstStyle/>
        <a:p>
          <a:endParaRPr lang="el-GR"/>
        </a:p>
      </dgm:t>
    </dgm:pt>
    <dgm:pt modelId="{9B53AEF2-B31B-4479-BB60-A62F0A4FA02C}" type="pres">
      <dgm:prSet presAssocID="{DCA2A63B-C0F7-482E-8A2F-A73CCE47C80D}" presName="Name30" presStyleCnt="0"/>
      <dgm:spPr/>
    </dgm:pt>
    <dgm:pt modelId="{9BBA20F5-4856-4C26-A669-37987E6685A8}" type="pres">
      <dgm:prSet presAssocID="{DCA2A63B-C0F7-482E-8A2F-A73CCE47C80D}" presName="level2Shape" presStyleLbl="node3" presStyleIdx="3" presStyleCnt="4" custScaleX="456699" custScaleY="142955" custLinFactNeighborX="-2503" custLinFactNeighborY="-10350"/>
      <dgm:spPr/>
      <dgm:t>
        <a:bodyPr/>
        <a:lstStyle/>
        <a:p>
          <a:endParaRPr lang="el-GR"/>
        </a:p>
      </dgm:t>
    </dgm:pt>
    <dgm:pt modelId="{CA05B9A3-B7D4-4E4F-B95D-0CE33E602FD5}" type="pres">
      <dgm:prSet presAssocID="{DCA2A63B-C0F7-482E-8A2F-A73CCE47C80D}" presName="hierChild3" presStyleCnt="0"/>
      <dgm:spPr/>
    </dgm:pt>
    <dgm:pt modelId="{2690C049-C3AA-459A-A5D7-972964182358}" type="pres">
      <dgm:prSet presAssocID="{7D742BF5-DB05-4E6F-9216-DF56CB222B62}" presName="bgShapesFlow" presStyleCnt="0"/>
      <dgm:spPr/>
      <dgm:t>
        <a:bodyPr/>
        <a:lstStyle/>
        <a:p>
          <a:endParaRPr lang="el-GR"/>
        </a:p>
      </dgm:t>
    </dgm:pt>
    <dgm:pt modelId="{9705C627-3ADB-49C8-9ECA-DD374E06E752}" type="pres">
      <dgm:prSet presAssocID="{0422D4A7-3E29-42BC-9746-640F7C195D46}" presName="rectComp" presStyleCnt="0"/>
      <dgm:spPr/>
      <dgm:t>
        <a:bodyPr/>
        <a:lstStyle/>
        <a:p>
          <a:endParaRPr lang="el-GR"/>
        </a:p>
      </dgm:t>
    </dgm:pt>
    <dgm:pt modelId="{CB2D1F2E-84D9-44F2-BB0F-623B3F0BC818}" type="pres">
      <dgm:prSet presAssocID="{0422D4A7-3E29-42BC-9746-640F7C195D46}" presName="bgRect" presStyleLbl="bgShp" presStyleIdx="0" presStyleCnt="3" custScaleX="222820" custLinFactNeighborX="-57500"/>
      <dgm:spPr/>
      <dgm:t>
        <a:bodyPr/>
        <a:lstStyle/>
        <a:p>
          <a:endParaRPr lang="el-GR"/>
        </a:p>
      </dgm:t>
    </dgm:pt>
    <dgm:pt modelId="{625B52F2-79ED-45BF-9409-5A185087BB1B}" type="pres">
      <dgm:prSet presAssocID="{0422D4A7-3E29-42BC-9746-640F7C195D4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0FD756-15A2-4D4C-B914-41A9EF879639}" type="pres">
      <dgm:prSet presAssocID="{0422D4A7-3E29-42BC-9746-640F7C195D46}" presName="spComp" presStyleCnt="0"/>
      <dgm:spPr/>
      <dgm:t>
        <a:bodyPr/>
        <a:lstStyle/>
        <a:p>
          <a:endParaRPr lang="el-GR"/>
        </a:p>
      </dgm:t>
    </dgm:pt>
    <dgm:pt modelId="{0D134C2C-6C2D-451C-B818-A561CA399CA0}" type="pres">
      <dgm:prSet presAssocID="{0422D4A7-3E29-42BC-9746-640F7C195D46}" presName="hSp" presStyleCnt="0"/>
      <dgm:spPr/>
      <dgm:t>
        <a:bodyPr/>
        <a:lstStyle/>
        <a:p>
          <a:endParaRPr lang="el-GR"/>
        </a:p>
      </dgm:t>
    </dgm:pt>
    <dgm:pt modelId="{560994F2-7F5B-4E7C-94FC-5AFB64D60F85}" type="pres">
      <dgm:prSet presAssocID="{24383F3E-C1E7-420C-9D03-BA2B0E3BC8F8}" presName="rectComp" presStyleCnt="0"/>
      <dgm:spPr/>
      <dgm:t>
        <a:bodyPr/>
        <a:lstStyle/>
        <a:p>
          <a:endParaRPr lang="el-GR"/>
        </a:p>
      </dgm:t>
    </dgm:pt>
    <dgm:pt modelId="{6669D249-D9CF-40D7-9B2A-1F7D06D2CBBC}" type="pres">
      <dgm:prSet presAssocID="{24383F3E-C1E7-420C-9D03-BA2B0E3BC8F8}" presName="bgRect" presStyleLbl="bgShp" presStyleIdx="1" presStyleCnt="3" custScaleX="275343" custLinFactNeighborX="11420"/>
      <dgm:spPr/>
      <dgm:t>
        <a:bodyPr/>
        <a:lstStyle/>
        <a:p>
          <a:endParaRPr lang="el-GR"/>
        </a:p>
      </dgm:t>
    </dgm:pt>
    <dgm:pt modelId="{1C504C8F-0E62-4BCC-9F89-6E3A618BC4D0}" type="pres">
      <dgm:prSet presAssocID="{24383F3E-C1E7-420C-9D03-BA2B0E3BC8F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0404A-9B90-4A7F-B35B-3BFC73E1E057}" type="pres">
      <dgm:prSet presAssocID="{24383F3E-C1E7-420C-9D03-BA2B0E3BC8F8}" presName="spComp" presStyleCnt="0"/>
      <dgm:spPr/>
      <dgm:t>
        <a:bodyPr/>
        <a:lstStyle/>
        <a:p>
          <a:endParaRPr lang="el-GR"/>
        </a:p>
      </dgm:t>
    </dgm:pt>
    <dgm:pt modelId="{92D9375A-C9CF-4A66-A0B8-EC36D4D7F1B9}" type="pres">
      <dgm:prSet presAssocID="{24383F3E-C1E7-420C-9D03-BA2B0E3BC8F8}" presName="hSp" presStyleCnt="0"/>
      <dgm:spPr/>
      <dgm:t>
        <a:bodyPr/>
        <a:lstStyle/>
        <a:p>
          <a:endParaRPr lang="el-GR"/>
        </a:p>
      </dgm:t>
    </dgm:pt>
    <dgm:pt modelId="{9C1A1153-8621-4A15-A439-FF6CEE93B186}" type="pres">
      <dgm:prSet presAssocID="{7FE4A80C-B6C2-4E17-94DA-381915FFFA90}" presName="rectComp" presStyleCnt="0"/>
      <dgm:spPr/>
      <dgm:t>
        <a:bodyPr/>
        <a:lstStyle/>
        <a:p>
          <a:endParaRPr lang="el-GR"/>
        </a:p>
      </dgm:t>
    </dgm:pt>
    <dgm:pt modelId="{8FC85266-BE1E-41CA-827D-94A6D898AF24}" type="pres">
      <dgm:prSet presAssocID="{7FE4A80C-B6C2-4E17-94DA-381915FFFA90}" presName="bgRect" presStyleLbl="bgShp" presStyleIdx="2" presStyleCnt="3" custScaleX="390162" custLinFactNeighborX="22648" custLinFactNeighborY="-13803"/>
      <dgm:spPr/>
      <dgm:t>
        <a:bodyPr/>
        <a:lstStyle/>
        <a:p>
          <a:endParaRPr lang="el-GR"/>
        </a:p>
      </dgm:t>
    </dgm:pt>
    <dgm:pt modelId="{B2BCFA9A-CD5F-430F-A730-3F76468516BF}" type="pres">
      <dgm:prSet presAssocID="{7FE4A80C-B6C2-4E17-94DA-381915FFFA9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F9C7B4-114B-47A5-8E38-D1742428C7A8}" type="presOf" srcId="{764C2728-EB6E-486E-B312-C4F919DD0200}" destId="{161AD3A8-E52C-4FA4-8560-1A98423819A1}" srcOrd="0" destOrd="0" presId="urn:microsoft.com/office/officeart/2005/8/layout/hierarchy5"/>
    <dgm:cxn modelId="{FDDBD0D2-2C1A-4C2D-9AA1-21183B128F02}" type="presOf" srcId="{0422D4A7-3E29-42BC-9746-640F7C195D46}" destId="{625B52F2-79ED-45BF-9409-5A185087BB1B}" srcOrd="1" destOrd="0" presId="urn:microsoft.com/office/officeart/2005/8/layout/hierarchy5"/>
    <dgm:cxn modelId="{D60F9AFA-7D35-459A-B161-2CFE6E20B058}" type="presOf" srcId="{7FE4A80C-B6C2-4E17-94DA-381915FFFA90}" destId="{B2BCFA9A-CD5F-430F-A730-3F76468516BF}" srcOrd="1" destOrd="0" presId="urn:microsoft.com/office/officeart/2005/8/layout/hierarchy5"/>
    <dgm:cxn modelId="{4C0FAEEF-39BA-4F20-87E8-DDB2A72B29FC}" type="presOf" srcId="{7FE4A80C-B6C2-4E17-94DA-381915FFFA90}" destId="{8FC85266-BE1E-41CA-827D-94A6D898AF24}" srcOrd="0" destOrd="0" presId="urn:microsoft.com/office/officeart/2005/8/layout/hierarchy5"/>
    <dgm:cxn modelId="{61FFD6F7-3CA2-47B3-83F6-83261C94EDE1}" type="presOf" srcId="{74641F5E-3AFA-4306-BFBE-D4857C42F2EE}" destId="{7F021D95-6C92-4DF7-A2E3-F5224FFEAD88}" srcOrd="1" destOrd="0" presId="urn:microsoft.com/office/officeart/2005/8/layout/hierarchy5"/>
    <dgm:cxn modelId="{B10CEAB1-E3FC-42B8-8C9E-0976D37FAE37}" type="presOf" srcId="{591EBE6B-6802-4EBC-9CE5-6B55457FE5B9}" destId="{1AF2F63D-0F3F-4565-AEEE-6B81063FBDB0}" srcOrd="0" destOrd="0" presId="urn:microsoft.com/office/officeart/2005/8/layout/hierarchy5"/>
    <dgm:cxn modelId="{D84FD591-4520-405D-A65D-84651270ABFB}" type="presOf" srcId="{4573F3F6-4DF8-4E49-BAC4-2DA5801FBBD3}" destId="{F96E543A-24A7-4FB2-BBD2-3B229BAFC57B}" srcOrd="0" destOrd="0" presId="urn:microsoft.com/office/officeart/2005/8/layout/hierarchy5"/>
    <dgm:cxn modelId="{3436E4DF-FE1E-4B66-8338-093631ABE509}" srcId="{7D742BF5-DB05-4E6F-9216-DF56CB222B62}" destId="{D208ACBE-E803-4E9C-89A8-B8B860752613}" srcOrd="0" destOrd="0" parTransId="{00A6FF68-6ACC-401F-9E59-02E96C340680}" sibTransId="{EA78F666-466C-4126-BC44-3C1F82266B34}"/>
    <dgm:cxn modelId="{7EBC2D96-0AC8-4AF3-B937-F04BEB20E470}" srcId="{4573F3F6-4DF8-4E49-BAC4-2DA5801FBBD3}" destId="{C296A513-5DE7-40AE-A7BB-3B7227C90C86}" srcOrd="0" destOrd="0" parTransId="{E60D01B7-8BB7-46B0-958E-1FB9CDF45941}" sibTransId="{F1934364-4F97-4BC1-A9A8-48332A7192BD}"/>
    <dgm:cxn modelId="{D92D4B4E-04E5-42E7-8B17-25847122453E}" type="presOf" srcId="{2F627288-BC08-4C6B-91BD-FED7C21390A0}" destId="{F71E18A4-B33D-4F99-B108-36B8F4863324}" srcOrd="0" destOrd="0" presId="urn:microsoft.com/office/officeart/2005/8/layout/hierarchy5"/>
    <dgm:cxn modelId="{5B70B025-0985-45C1-B791-961583535BBC}" type="presOf" srcId="{591EBE6B-6802-4EBC-9CE5-6B55457FE5B9}" destId="{B467A1B4-35A3-49F7-9AEA-4615E890A585}" srcOrd="1" destOrd="0" presId="urn:microsoft.com/office/officeart/2005/8/layout/hierarchy5"/>
    <dgm:cxn modelId="{2D425DF6-EDA1-4E0D-BA02-4552D2546C03}" type="presOf" srcId="{0422D4A7-3E29-42BC-9746-640F7C195D46}" destId="{CB2D1F2E-84D9-44F2-BB0F-623B3F0BC818}" srcOrd="0" destOrd="0" presId="urn:microsoft.com/office/officeart/2005/8/layout/hierarchy5"/>
    <dgm:cxn modelId="{B663879F-A87B-47DD-BFCC-54812FF2964D}" type="presOf" srcId="{74641F5E-3AFA-4306-BFBE-D4857C42F2EE}" destId="{A87F496A-7492-467F-8EBA-CED17851F05B}" srcOrd="0" destOrd="0" presId="urn:microsoft.com/office/officeart/2005/8/layout/hierarchy5"/>
    <dgm:cxn modelId="{BE52D485-EB2B-4449-B665-3F6B5C3A09FC}" srcId="{D208ACBE-E803-4E9C-89A8-B8B860752613}" destId="{4573F3F6-4DF8-4E49-BAC4-2DA5801FBBD3}" srcOrd="0" destOrd="0" parTransId="{591EBE6B-6802-4EBC-9CE5-6B55457FE5B9}" sibTransId="{87D3FE39-1510-45EC-ADD2-556CA1C8033F}"/>
    <dgm:cxn modelId="{B46B6A57-7D78-4F12-9974-44F10D2D5122}" type="presOf" srcId="{24383F3E-C1E7-420C-9D03-BA2B0E3BC8F8}" destId="{1C504C8F-0E62-4BCC-9F89-6E3A618BC4D0}" srcOrd="1" destOrd="0" presId="urn:microsoft.com/office/officeart/2005/8/layout/hierarchy5"/>
    <dgm:cxn modelId="{7962DDF8-EFED-43BC-86AB-D6D2DCAEB555}" type="presOf" srcId="{2F8CF763-61F3-4E11-AA15-8FB204BA4FC4}" destId="{36386E0E-3B95-4964-9D75-D325467B066B}" srcOrd="0" destOrd="0" presId="urn:microsoft.com/office/officeart/2005/8/layout/hierarchy5"/>
    <dgm:cxn modelId="{46FDD796-4FE8-403E-BD18-B654376F695B}" type="presOf" srcId="{DCA2A63B-C0F7-482E-8A2F-A73CCE47C80D}" destId="{9BBA20F5-4856-4C26-A669-37987E6685A8}" srcOrd="0" destOrd="0" presId="urn:microsoft.com/office/officeart/2005/8/layout/hierarchy5"/>
    <dgm:cxn modelId="{64B3F809-18F3-4771-A041-1193D3AA908C}" srcId="{7D742BF5-DB05-4E6F-9216-DF56CB222B62}" destId="{0422D4A7-3E29-42BC-9746-640F7C195D46}" srcOrd="1" destOrd="0" parTransId="{20BEEDDC-3FAF-4D67-99F4-7339FBC99892}" sibTransId="{10CA7A62-BB46-4E16-AC11-E4837A84F81B}"/>
    <dgm:cxn modelId="{9C890C77-EE84-4D4B-A1AB-AD1C571CDF96}" type="presOf" srcId="{2F8CF763-61F3-4E11-AA15-8FB204BA4FC4}" destId="{9CC481CE-81FE-4C01-A836-589A7DF9F448}" srcOrd="1" destOrd="0" presId="urn:microsoft.com/office/officeart/2005/8/layout/hierarchy5"/>
    <dgm:cxn modelId="{D2CA2F3F-2284-41DA-8E56-DA3F5A1819FC}" srcId="{4573F3F6-4DF8-4E49-BAC4-2DA5801FBBD3}" destId="{2F627288-BC08-4C6B-91BD-FED7C21390A0}" srcOrd="2" destOrd="0" parTransId="{74641F5E-3AFA-4306-BFBE-D4857C42F2EE}" sibTransId="{E9C423BF-BCE6-43AC-8B30-7C147E33E831}"/>
    <dgm:cxn modelId="{579EA29A-D357-4391-AC11-E5FE70CEA537}" type="presOf" srcId="{E60D01B7-8BB7-46B0-958E-1FB9CDF45941}" destId="{C9497C8E-DCDD-4DDA-B9B1-836754917A87}" srcOrd="0" destOrd="0" presId="urn:microsoft.com/office/officeart/2005/8/layout/hierarchy5"/>
    <dgm:cxn modelId="{C46763DE-42CB-4017-A006-C7AFACBE7377}" type="presOf" srcId="{F9A7F4D1-9B3B-4A52-9671-1051A10AD006}" destId="{45591FF7-621A-4056-B389-8416C02A39C8}" srcOrd="0" destOrd="0" presId="urn:microsoft.com/office/officeart/2005/8/layout/hierarchy5"/>
    <dgm:cxn modelId="{CC6F901B-89E2-41A3-931B-3C3E1EAA9279}" srcId="{7D742BF5-DB05-4E6F-9216-DF56CB222B62}" destId="{7FE4A80C-B6C2-4E17-94DA-381915FFFA90}" srcOrd="3" destOrd="0" parTransId="{F13B3EE4-9870-4730-9F66-1EEB9B9E4CD0}" sibTransId="{B0CCF464-E05B-476C-ADED-A6B2DE50A977}"/>
    <dgm:cxn modelId="{2B775F58-40FE-43E7-9840-568E848633E5}" srcId="{7D742BF5-DB05-4E6F-9216-DF56CB222B62}" destId="{24383F3E-C1E7-420C-9D03-BA2B0E3BC8F8}" srcOrd="2" destOrd="0" parTransId="{5B6FC82F-348A-4CFA-BAF8-B548B6117436}" sibTransId="{421A562D-1153-454D-8873-AF547124E075}"/>
    <dgm:cxn modelId="{8F842A19-C436-4BBF-A482-AF0D30976576}" type="presOf" srcId="{C296A513-5DE7-40AE-A7BB-3B7227C90C86}" destId="{A7F274F1-573D-476B-AE68-D5C1536AA94D}" srcOrd="0" destOrd="0" presId="urn:microsoft.com/office/officeart/2005/8/layout/hierarchy5"/>
    <dgm:cxn modelId="{89AAECF7-8D28-46C3-8601-8DEB15462F78}" type="presOf" srcId="{E60D01B7-8BB7-46B0-958E-1FB9CDF45941}" destId="{067ECFD0-69D7-4074-914B-11BAE121657C}" srcOrd="1" destOrd="0" presId="urn:microsoft.com/office/officeart/2005/8/layout/hierarchy5"/>
    <dgm:cxn modelId="{F5F6C0F1-CC29-4F60-A681-8098399C88CF}" srcId="{4573F3F6-4DF8-4E49-BAC4-2DA5801FBBD3}" destId="{F9A7F4D1-9B3B-4A52-9671-1051A10AD006}" srcOrd="1" destOrd="0" parTransId="{764C2728-EB6E-486E-B312-C4F919DD0200}" sibTransId="{B13672B4-0EAC-4B04-AB12-A5F46312F29B}"/>
    <dgm:cxn modelId="{DCF18F80-CA2F-44EC-BC48-851D5B4893E9}" type="presOf" srcId="{7D742BF5-DB05-4E6F-9216-DF56CB222B62}" destId="{29C13110-CD99-4B36-A7C4-780FC867F661}" srcOrd="0" destOrd="0" presId="urn:microsoft.com/office/officeart/2005/8/layout/hierarchy5"/>
    <dgm:cxn modelId="{8A70650B-A3FE-4686-8503-F5E77D7305C1}" type="presOf" srcId="{764C2728-EB6E-486E-B312-C4F919DD0200}" destId="{59B0B43E-39C4-4A7A-AD13-AA46FD6A43E4}" srcOrd="1" destOrd="0" presId="urn:microsoft.com/office/officeart/2005/8/layout/hierarchy5"/>
    <dgm:cxn modelId="{0D49E442-CAA4-4F50-B544-8C3A88B82E58}" type="presOf" srcId="{D208ACBE-E803-4E9C-89A8-B8B860752613}" destId="{96A1912F-24F6-4886-833C-323D9B131BD5}" srcOrd="0" destOrd="0" presId="urn:microsoft.com/office/officeart/2005/8/layout/hierarchy5"/>
    <dgm:cxn modelId="{952EAD98-FA2C-42C4-9333-05E951CA2303}" srcId="{4573F3F6-4DF8-4E49-BAC4-2DA5801FBBD3}" destId="{DCA2A63B-C0F7-482E-8A2F-A73CCE47C80D}" srcOrd="3" destOrd="0" parTransId="{2F8CF763-61F3-4E11-AA15-8FB204BA4FC4}" sibTransId="{0FC7B36D-2725-4B14-8031-9E436ABB720C}"/>
    <dgm:cxn modelId="{826B4604-664C-4520-B74B-C8F64D175C25}" type="presOf" srcId="{24383F3E-C1E7-420C-9D03-BA2B0E3BC8F8}" destId="{6669D249-D9CF-40D7-9B2A-1F7D06D2CBBC}" srcOrd="0" destOrd="0" presId="urn:microsoft.com/office/officeart/2005/8/layout/hierarchy5"/>
    <dgm:cxn modelId="{6D43AF0F-513A-48EB-A4AA-8CD453F497D0}" type="presParOf" srcId="{29C13110-CD99-4B36-A7C4-780FC867F661}" destId="{54FE8A4C-C68B-4BA3-946D-3F2A8BCFCE67}" srcOrd="0" destOrd="0" presId="urn:microsoft.com/office/officeart/2005/8/layout/hierarchy5"/>
    <dgm:cxn modelId="{CE2BDC75-996F-40AA-B197-53D4DA4D9CAC}" type="presParOf" srcId="{54FE8A4C-C68B-4BA3-946D-3F2A8BCFCE67}" destId="{DA155D0B-712D-43BD-BA6B-BBC53BDAEC6D}" srcOrd="0" destOrd="0" presId="urn:microsoft.com/office/officeart/2005/8/layout/hierarchy5"/>
    <dgm:cxn modelId="{E799AC4C-FA12-4B79-AC16-DF24F7CBC52A}" type="presParOf" srcId="{54FE8A4C-C68B-4BA3-946D-3F2A8BCFCE67}" destId="{A5A56000-E73C-41D5-B265-327D6DF11AC7}" srcOrd="1" destOrd="0" presId="urn:microsoft.com/office/officeart/2005/8/layout/hierarchy5"/>
    <dgm:cxn modelId="{19EEF427-867F-41D1-AC11-98F45433AB97}" type="presParOf" srcId="{A5A56000-E73C-41D5-B265-327D6DF11AC7}" destId="{87AA59AD-284B-4DEF-B355-E51BB9663912}" srcOrd="0" destOrd="0" presId="urn:microsoft.com/office/officeart/2005/8/layout/hierarchy5"/>
    <dgm:cxn modelId="{9B78EAFD-C7AA-451F-A95F-57C6018B1B2C}" type="presParOf" srcId="{87AA59AD-284B-4DEF-B355-E51BB9663912}" destId="{96A1912F-24F6-4886-833C-323D9B131BD5}" srcOrd="0" destOrd="0" presId="urn:microsoft.com/office/officeart/2005/8/layout/hierarchy5"/>
    <dgm:cxn modelId="{64E7BF1C-2EF2-4CEB-9535-6F23C81E69F2}" type="presParOf" srcId="{87AA59AD-284B-4DEF-B355-E51BB9663912}" destId="{8D8BCCAF-6525-4953-8977-24BFAA677FB2}" srcOrd="1" destOrd="0" presId="urn:microsoft.com/office/officeart/2005/8/layout/hierarchy5"/>
    <dgm:cxn modelId="{4C7BAC88-5C44-48AC-8D56-6D84373B17D0}" type="presParOf" srcId="{8D8BCCAF-6525-4953-8977-24BFAA677FB2}" destId="{1AF2F63D-0F3F-4565-AEEE-6B81063FBDB0}" srcOrd="0" destOrd="0" presId="urn:microsoft.com/office/officeart/2005/8/layout/hierarchy5"/>
    <dgm:cxn modelId="{26849E35-D8AC-431F-B96A-B3419975EE74}" type="presParOf" srcId="{1AF2F63D-0F3F-4565-AEEE-6B81063FBDB0}" destId="{B467A1B4-35A3-49F7-9AEA-4615E890A585}" srcOrd="0" destOrd="0" presId="urn:microsoft.com/office/officeart/2005/8/layout/hierarchy5"/>
    <dgm:cxn modelId="{1EA12A0D-5096-4E4E-8EC9-AA3ABE2B83DB}" type="presParOf" srcId="{8D8BCCAF-6525-4953-8977-24BFAA677FB2}" destId="{1E2A302D-4460-4624-B0F6-CE6A0CAAAEC7}" srcOrd="1" destOrd="0" presId="urn:microsoft.com/office/officeart/2005/8/layout/hierarchy5"/>
    <dgm:cxn modelId="{CAA25B24-0B04-4926-AA4B-8527EE1BCDDC}" type="presParOf" srcId="{1E2A302D-4460-4624-B0F6-CE6A0CAAAEC7}" destId="{F96E543A-24A7-4FB2-BBD2-3B229BAFC57B}" srcOrd="0" destOrd="0" presId="urn:microsoft.com/office/officeart/2005/8/layout/hierarchy5"/>
    <dgm:cxn modelId="{D6AB9A9E-DDE1-4D5F-889C-E60AF1964334}" type="presParOf" srcId="{1E2A302D-4460-4624-B0F6-CE6A0CAAAEC7}" destId="{178ECEF9-9185-477E-ADBC-A7144AF089FB}" srcOrd="1" destOrd="0" presId="urn:microsoft.com/office/officeart/2005/8/layout/hierarchy5"/>
    <dgm:cxn modelId="{F6629ACC-1E18-47FF-A0CC-235EF7EFED31}" type="presParOf" srcId="{178ECEF9-9185-477E-ADBC-A7144AF089FB}" destId="{C9497C8E-DCDD-4DDA-B9B1-836754917A87}" srcOrd="0" destOrd="0" presId="urn:microsoft.com/office/officeart/2005/8/layout/hierarchy5"/>
    <dgm:cxn modelId="{3E97E9FD-26C5-49B8-8028-3401C363DA93}" type="presParOf" srcId="{C9497C8E-DCDD-4DDA-B9B1-836754917A87}" destId="{067ECFD0-69D7-4074-914B-11BAE121657C}" srcOrd="0" destOrd="0" presId="urn:microsoft.com/office/officeart/2005/8/layout/hierarchy5"/>
    <dgm:cxn modelId="{FD16265C-4CCD-49D0-B097-8203E2666BCF}" type="presParOf" srcId="{178ECEF9-9185-477E-ADBC-A7144AF089FB}" destId="{4DFD0430-96CA-4FBD-A1A9-E7B470B3162F}" srcOrd="1" destOrd="0" presId="urn:microsoft.com/office/officeart/2005/8/layout/hierarchy5"/>
    <dgm:cxn modelId="{E14987CA-A8CC-4408-B727-43D6337100D2}" type="presParOf" srcId="{4DFD0430-96CA-4FBD-A1A9-E7B470B3162F}" destId="{A7F274F1-573D-476B-AE68-D5C1536AA94D}" srcOrd="0" destOrd="0" presId="urn:microsoft.com/office/officeart/2005/8/layout/hierarchy5"/>
    <dgm:cxn modelId="{95F31FED-71CD-497C-BFB6-CF93A50E3CDE}" type="presParOf" srcId="{4DFD0430-96CA-4FBD-A1A9-E7B470B3162F}" destId="{C7F19AD0-03D2-44B0-9D21-80634CBB525C}" srcOrd="1" destOrd="0" presId="urn:microsoft.com/office/officeart/2005/8/layout/hierarchy5"/>
    <dgm:cxn modelId="{549D679F-A941-49D8-A076-8321AE6765FB}" type="presParOf" srcId="{178ECEF9-9185-477E-ADBC-A7144AF089FB}" destId="{161AD3A8-E52C-4FA4-8560-1A98423819A1}" srcOrd="2" destOrd="0" presId="urn:microsoft.com/office/officeart/2005/8/layout/hierarchy5"/>
    <dgm:cxn modelId="{80B141A0-D3C5-4790-B13C-12E707AF2625}" type="presParOf" srcId="{161AD3A8-E52C-4FA4-8560-1A98423819A1}" destId="{59B0B43E-39C4-4A7A-AD13-AA46FD6A43E4}" srcOrd="0" destOrd="0" presId="urn:microsoft.com/office/officeart/2005/8/layout/hierarchy5"/>
    <dgm:cxn modelId="{47A983DE-3C65-4744-84A4-688C9E41FECC}" type="presParOf" srcId="{178ECEF9-9185-477E-ADBC-A7144AF089FB}" destId="{B435400B-CC8D-4DE5-8086-45DB2EBCA05C}" srcOrd="3" destOrd="0" presId="urn:microsoft.com/office/officeart/2005/8/layout/hierarchy5"/>
    <dgm:cxn modelId="{D0D1176F-7C9F-4529-BAFF-BA6EC241AD46}" type="presParOf" srcId="{B435400B-CC8D-4DE5-8086-45DB2EBCA05C}" destId="{45591FF7-621A-4056-B389-8416C02A39C8}" srcOrd="0" destOrd="0" presId="urn:microsoft.com/office/officeart/2005/8/layout/hierarchy5"/>
    <dgm:cxn modelId="{F8D49184-D467-4F08-990F-4C98B81EDA36}" type="presParOf" srcId="{B435400B-CC8D-4DE5-8086-45DB2EBCA05C}" destId="{5E5ACB34-28B3-4567-AF4F-42EDFC0E81A5}" srcOrd="1" destOrd="0" presId="urn:microsoft.com/office/officeart/2005/8/layout/hierarchy5"/>
    <dgm:cxn modelId="{62C21799-9330-432E-881F-953CCC859465}" type="presParOf" srcId="{178ECEF9-9185-477E-ADBC-A7144AF089FB}" destId="{A87F496A-7492-467F-8EBA-CED17851F05B}" srcOrd="4" destOrd="0" presId="urn:microsoft.com/office/officeart/2005/8/layout/hierarchy5"/>
    <dgm:cxn modelId="{A2A816EF-2B56-448C-9B63-49699BAA880A}" type="presParOf" srcId="{A87F496A-7492-467F-8EBA-CED17851F05B}" destId="{7F021D95-6C92-4DF7-A2E3-F5224FFEAD88}" srcOrd="0" destOrd="0" presId="urn:microsoft.com/office/officeart/2005/8/layout/hierarchy5"/>
    <dgm:cxn modelId="{4FCF9FED-D734-412D-8214-4C638BC18CC4}" type="presParOf" srcId="{178ECEF9-9185-477E-ADBC-A7144AF089FB}" destId="{F443D40A-45B6-424F-A941-8A344161B07F}" srcOrd="5" destOrd="0" presId="urn:microsoft.com/office/officeart/2005/8/layout/hierarchy5"/>
    <dgm:cxn modelId="{E740EDD3-50A1-4929-B133-37624F082088}" type="presParOf" srcId="{F443D40A-45B6-424F-A941-8A344161B07F}" destId="{F71E18A4-B33D-4F99-B108-36B8F4863324}" srcOrd="0" destOrd="0" presId="urn:microsoft.com/office/officeart/2005/8/layout/hierarchy5"/>
    <dgm:cxn modelId="{4234613D-2E39-4A71-AD80-ECFEDBA286DB}" type="presParOf" srcId="{F443D40A-45B6-424F-A941-8A344161B07F}" destId="{7B29943F-72A1-46CF-85D8-FEB6F7EF4D4B}" srcOrd="1" destOrd="0" presId="urn:microsoft.com/office/officeart/2005/8/layout/hierarchy5"/>
    <dgm:cxn modelId="{A8AE8092-2DC4-4A15-A2F1-F4A0AB79CAB3}" type="presParOf" srcId="{178ECEF9-9185-477E-ADBC-A7144AF089FB}" destId="{36386E0E-3B95-4964-9D75-D325467B066B}" srcOrd="6" destOrd="0" presId="urn:microsoft.com/office/officeart/2005/8/layout/hierarchy5"/>
    <dgm:cxn modelId="{F3162855-86C2-4B7C-9D60-632FE11108DF}" type="presParOf" srcId="{36386E0E-3B95-4964-9D75-D325467B066B}" destId="{9CC481CE-81FE-4C01-A836-589A7DF9F448}" srcOrd="0" destOrd="0" presId="urn:microsoft.com/office/officeart/2005/8/layout/hierarchy5"/>
    <dgm:cxn modelId="{F61DC7B3-EE28-417A-ABE9-EF340EAF0469}" type="presParOf" srcId="{178ECEF9-9185-477E-ADBC-A7144AF089FB}" destId="{9B53AEF2-B31B-4479-BB60-A62F0A4FA02C}" srcOrd="7" destOrd="0" presId="urn:microsoft.com/office/officeart/2005/8/layout/hierarchy5"/>
    <dgm:cxn modelId="{280ED226-E3C7-4AC7-B67B-989CA77B9974}" type="presParOf" srcId="{9B53AEF2-B31B-4479-BB60-A62F0A4FA02C}" destId="{9BBA20F5-4856-4C26-A669-37987E6685A8}" srcOrd="0" destOrd="0" presId="urn:microsoft.com/office/officeart/2005/8/layout/hierarchy5"/>
    <dgm:cxn modelId="{E00DBA12-5D66-4E8E-9FFA-63F13FDEC309}" type="presParOf" srcId="{9B53AEF2-B31B-4479-BB60-A62F0A4FA02C}" destId="{CA05B9A3-B7D4-4E4F-B95D-0CE33E602FD5}" srcOrd="1" destOrd="0" presId="urn:microsoft.com/office/officeart/2005/8/layout/hierarchy5"/>
    <dgm:cxn modelId="{49053F67-8923-4EF0-A4FC-C1E267A8BF6D}" type="presParOf" srcId="{29C13110-CD99-4B36-A7C4-780FC867F661}" destId="{2690C049-C3AA-459A-A5D7-972964182358}" srcOrd="1" destOrd="0" presId="urn:microsoft.com/office/officeart/2005/8/layout/hierarchy5"/>
    <dgm:cxn modelId="{23FFF082-B1F9-4FC5-A1BA-51DD3392D971}" type="presParOf" srcId="{2690C049-C3AA-459A-A5D7-972964182358}" destId="{9705C627-3ADB-49C8-9ECA-DD374E06E752}" srcOrd="0" destOrd="0" presId="urn:microsoft.com/office/officeart/2005/8/layout/hierarchy5"/>
    <dgm:cxn modelId="{65BBAFCF-090E-42C1-A06B-1A7DDA455914}" type="presParOf" srcId="{9705C627-3ADB-49C8-9ECA-DD374E06E752}" destId="{CB2D1F2E-84D9-44F2-BB0F-623B3F0BC818}" srcOrd="0" destOrd="0" presId="urn:microsoft.com/office/officeart/2005/8/layout/hierarchy5"/>
    <dgm:cxn modelId="{252B4A68-AD0C-49EC-A27F-5DBB576F13D9}" type="presParOf" srcId="{9705C627-3ADB-49C8-9ECA-DD374E06E752}" destId="{625B52F2-79ED-45BF-9409-5A185087BB1B}" srcOrd="1" destOrd="0" presId="urn:microsoft.com/office/officeart/2005/8/layout/hierarchy5"/>
    <dgm:cxn modelId="{7928DA9B-378A-402D-BD80-754E485E524A}" type="presParOf" srcId="{2690C049-C3AA-459A-A5D7-972964182358}" destId="{530FD756-15A2-4D4C-B914-41A9EF879639}" srcOrd="1" destOrd="0" presId="urn:microsoft.com/office/officeart/2005/8/layout/hierarchy5"/>
    <dgm:cxn modelId="{E3E593C6-D774-49AB-AE66-2D98277FBBD0}" type="presParOf" srcId="{530FD756-15A2-4D4C-B914-41A9EF879639}" destId="{0D134C2C-6C2D-451C-B818-A561CA399CA0}" srcOrd="0" destOrd="0" presId="urn:microsoft.com/office/officeart/2005/8/layout/hierarchy5"/>
    <dgm:cxn modelId="{066427C8-3A10-453B-B9D5-CADBC5E8DCBF}" type="presParOf" srcId="{2690C049-C3AA-459A-A5D7-972964182358}" destId="{560994F2-7F5B-4E7C-94FC-5AFB64D60F85}" srcOrd="2" destOrd="0" presId="urn:microsoft.com/office/officeart/2005/8/layout/hierarchy5"/>
    <dgm:cxn modelId="{5B020718-4F07-406F-82D4-7B5C2E8E3FC2}" type="presParOf" srcId="{560994F2-7F5B-4E7C-94FC-5AFB64D60F85}" destId="{6669D249-D9CF-40D7-9B2A-1F7D06D2CBBC}" srcOrd="0" destOrd="0" presId="urn:microsoft.com/office/officeart/2005/8/layout/hierarchy5"/>
    <dgm:cxn modelId="{D6DBBF4B-5393-47E2-85E3-52B1F4B09CA3}" type="presParOf" srcId="{560994F2-7F5B-4E7C-94FC-5AFB64D60F85}" destId="{1C504C8F-0E62-4BCC-9F89-6E3A618BC4D0}" srcOrd="1" destOrd="0" presId="urn:microsoft.com/office/officeart/2005/8/layout/hierarchy5"/>
    <dgm:cxn modelId="{AD9405E1-5260-4C26-AF8D-7E503EF47F1D}" type="presParOf" srcId="{2690C049-C3AA-459A-A5D7-972964182358}" destId="{D990404A-9B90-4A7F-B35B-3BFC73E1E057}" srcOrd="3" destOrd="0" presId="urn:microsoft.com/office/officeart/2005/8/layout/hierarchy5"/>
    <dgm:cxn modelId="{0F0507FD-D464-41C9-A035-E84EEEE507DE}" type="presParOf" srcId="{D990404A-9B90-4A7F-B35B-3BFC73E1E057}" destId="{92D9375A-C9CF-4A66-A0B8-EC36D4D7F1B9}" srcOrd="0" destOrd="0" presId="urn:microsoft.com/office/officeart/2005/8/layout/hierarchy5"/>
    <dgm:cxn modelId="{EFB485CC-D395-46AC-B938-856303BFE748}" type="presParOf" srcId="{2690C049-C3AA-459A-A5D7-972964182358}" destId="{9C1A1153-8621-4A15-A439-FF6CEE93B186}" srcOrd="4" destOrd="0" presId="urn:microsoft.com/office/officeart/2005/8/layout/hierarchy5"/>
    <dgm:cxn modelId="{45E7AA80-9154-4BCE-BDC9-6ED85A2CA9F6}" type="presParOf" srcId="{9C1A1153-8621-4A15-A439-FF6CEE93B186}" destId="{8FC85266-BE1E-41CA-827D-94A6D898AF24}" srcOrd="0" destOrd="0" presId="urn:microsoft.com/office/officeart/2005/8/layout/hierarchy5"/>
    <dgm:cxn modelId="{2A2EAB21-D932-467C-BD5E-EE7C473EBD86}" type="presParOf" srcId="{9C1A1153-8621-4A15-A439-FF6CEE93B186}" destId="{B2BCFA9A-CD5F-430F-A730-3F76468516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2F8BA6-C5D4-4883-B289-5EEEAB3756CD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1_2" csCatId="accent1" phldr="1"/>
      <dgm:spPr/>
    </dgm:pt>
    <dgm:pt modelId="{BD0C1D10-05DA-4FA7-B6CF-2D8B659A62C3}">
      <dgm:prSet phldrT="[Κείμενο]" custT="1"/>
      <dgm:spPr/>
      <dgm:t>
        <a:bodyPr/>
        <a:lstStyle/>
        <a:p>
          <a:r>
            <a:rPr lang="el-GR" sz="1800" dirty="0" smtClean="0"/>
            <a:t>Μαθήματα της</a:t>
          </a:r>
          <a:r>
            <a:rPr lang="en-GB" sz="1800" dirty="0" smtClean="0"/>
            <a:t> </a:t>
          </a:r>
          <a:r>
            <a:rPr lang="el-GR" sz="1800" dirty="0" smtClean="0"/>
            <a:t>Μ</a:t>
          </a:r>
          <a:r>
            <a:rPr lang="en-GB" sz="1800" dirty="0" smtClean="0"/>
            <a:t>o.</a:t>
          </a:r>
          <a:r>
            <a:rPr lang="el-GR" sz="1800" dirty="0" smtClean="0"/>
            <a:t>Κ.Ε</a:t>
          </a:r>
          <a:endParaRPr lang="el-GR" sz="1800" dirty="0"/>
        </a:p>
      </dgm:t>
    </dgm:pt>
    <dgm:pt modelId="{5BB6B885-5478-43FE-98B2-B141B067511A}" type="parTrans" cxnId="{D701246E-2209-4064-B3CA-CEA288FC754E}">
      <dgm:prSet/>
      <dgm:spPr/>
      <dgm:t>
        <a:bodyPr/>
        <a:lstStyle/>
        <a:p>
          <a:endParaRPr lang="el-GR"/>
        </a:p>
      </dgm:t>
    </dgm:pt>
    <dgm:pt modelId="{0520CFFE-64CC-4287-A4DF-198A8C11148F}" type="sibTrans" cxnId="{D701246E-2209-4064-B3CA-CEA288FC754E}">
      <dgm:prSet/>
      <dgm:spPr/>
      <dgm:t>
        <a:bodyPr/>
        <a:lstStyle/>
        <a:p>
          <a:endParaRPr lang="el-GR"/>
        </a:p>
      </dgm:t>
    </dgm:pt>
    <dgm:pt modelId="{06DF45DC-5546-4B1B-9CB3-9649694ED7BB}">
      <dgm:prSet phldrT="[Κείμενο]" custT="1"/>
      <dgm:spPr/>
      <dgm:t>
        <a:bodyPr/>
        <a:lstStyle/>
        <a:p>
          <a:r>
            <a:rPr lang="el-GR" sz="1800" dirty="0"/>
            <a:t>Ενημερωτικές Εκδηλώσεις </a:t>
          </a:r>
          <a:r>
            <a:rPr lang="el-GR" sz="1800" dirty="0" smtClean="0"/>
            <a:t>στην Επιχειρηματικότητα </a:t>
          </a:r>
          <a:r>
            <a:rPr lang="el-GR" sz="1800" dirty="0"/>
            <a:t>(από το Γ.Δ. &amp; </a:t>
          </a:r>
          <a:r>
            <a:rPr lang="el-GR" sz="1800" dirty="0" smtClean="0"/>
            <a:t>Μ</a:t>
          </a:r>
          <a:r>
            <a:rPr lang="en-GB" sz="1800" dirty="0" smtClean="0"/>
            <a:t>o.</a:t>
          </a:r>
          <a:r>
            <a:rPr lang="el-GR" sz="1800" dirty="0" smtClean="0"/>
            <a:t>Κ.Ε</a:t>
          </a:r>
          <a:r>
            <a:rPr lang="el-GR" sz="1800" dirty="0"/>
            <a:t>.)</a:t>
          </a:r>
        </a:p>
      </dgm:t>
    </dgm:pt>
    <dgm:pt modelId="{9C49D091-D0E4-42EB-A3F9-CDBF756FDC30}" type="parTrans" cxnId="{F2E5B4DB-227E-4912-B331-2EA951C49332}">
      <dgm:prSet/>
      <dgm:spPr/>
      <dgm:t>
        <a:bodyPr/>
        <a:lstStyle/>
        <a:p>
          <a:endParaRPr lang="el-GR"/>
        </a:p>
      </dgm:t>
    </dgm:pt>
    <dgm:pt modelId="{08287436-FA15-4761-815E-84938B900D02}" type="sibTrans" cxnId="{F2E5B4DB-227E-4912-B331-2EA951C49332}">
      <dgm:prSet/>
      <dgm:spPr/>
      <dgm:t>
        <a:bodyPr/>
        <a:lstStyle/>
        <a:p>
          <a:endParaRPr lang="el-GR"/>
        </a:p>
      </dgm:t>
    </dgm:pt>
    <dgm:pt modelId="{7D759AF3-992A-4B76-8314-87BF834CF278}">
      <dgm:prSet phldrT="[Κείμενο]" custT="1"/>
      <dgm:spPr/>
      <dgm:t>
        <a:bodyPr/>
        <a:lstStyle/>
        <a:p>
          <a:r>
            <a:rPr lang="el-GR" sz="1800" dirty="0"/>
            <a:t>Εργαστήρια Επιχειρηματικότητας του Γραφείου Διασύνδεσης</a:t>
          </a:r>
        </a:p>
      </dgm:t>
    </dgm:pt>
    <dgm:pt modelId="{F4040AF9-6597-48EF-8B3A-3BAD3B012ED3}" type="parTrans" cxnId="{9444CCC7-0B7D-4DD6-8E58-0FB0DBC8163F}">
      <dgm:prSet/>
      <dgm:spPr/>
      <dgm:t>
        <a:bodyPr/>
        <a:lstStyle/>
        <a:p>
          <a:endParaRPr lang="el-GR"/>
        </a:p>
      </dgm:t>
    </dgm:pt>
    <dgm:pt modelId="{CD1716D7-0C1C-4D03-83AB-4EB16C2F3442}" type="sibTrans" cxnId="{9444CCC7-0B7D-4DD6-8E58-0FB0DBC8163F}">
      <dgm:prSet/>
      <dgm:spPr/>
      <dgm:t>
        <a:bodyPr/>
        <a:lstStyle/>
        <a:p>
          <a:endParaRPr lang="el-GR"/>
        </a:p>
      </dgm:t>
    </dgm:pt>
    <dgm:pt modelId="{94A47715-1B99-4D7B-8654-8DA00B1CB6F5}">
      <dgm:prSet phldrT="[Κείμενο]" custT="1"/>
      <dgm:spPr/>
      <dgm:t>
        <a:bodyPr/>
        <a:lstStyle/>
        <a:p>
          <a:r>
            <a:rPr lang="el-GR" sz="1800" dirty="0"/>
            <a:t>Υπηρεσία Ατομικής Συμβουλευτικής του Γραφείου Διασύνδεσης</a:t>
          </a:r>
        </a:p>
      </dgm:t>
    </dgm:pt>
    <dgm:pt modelId="{281E6D3F-3CC5-4925-A0C1-975432A13DF9}" type="parTrans" cxnId="{961A3C79-ABCF-46FC-95F1-D2EB7CA91E9C}">
      <dgm:prSet/>
      <dgm:spPr/>
      <dgm:t>
        <a:bodyPr/>
        <a:lstStyle/>
        <a:p>
          <a:endParaRPr lang="el-GR"/>
        </a:p>
      </dgm:t>
    </dgm:pt>
    <dgm:pt modelId="{56FEC21C-910F-4EC9-BEB8-5536DA254330}" type="sibTrans" cxnId="{961A3C79-ABCF-46FC-95F1-D2EB7CA91E9C}">
      <dgm:prSet/>
      <dgm:spPr/>
      <dgm:t>
        <a:bodyPr/>
        <a:lstStyle/>
        <a:p>
          <a:endParaRPr lang="el-GR"/>
        </a:p>
      </dgm:t>
    </dgm:pt>
    <dgm:pt modelId="{EFF0E081-AAB8-4D1D-9548-211908E80AD6}">
      <dgm:prSet phldrT="[Κείμενο]" custT="1"/>
      <dgm:spPr/>
      <dgm:t>
        <a:bodyPr/>
        <a:lstStyle/>
        <a:p>
          <a:r>
            <a:rPr lang="el-GR" sz="1800" dirty="0"/>
            <a:t>Δίκτυο </a:t>
          </a:r>
          <a:r>
            <a:rPr lang="en-US" sz="1800" dirty="0"/>
            <a:t>Mentoring</a:t>
          </a:r>
          <a:endParaRPr lang="el-GR" sz="1800" dirty="0"/>
        </a:p>
      </dgm:t>
    </dgm:pt>
    <dgm:pt modelId="{E0FB5780-FC8A-4A60-B3B0-220D0C4533B4}" type="parTrans" cxnId="{80E9E137-0869-4F48-8838-742287FB1F85}">
      <dgm:prSet/>
      <dgm:spPr/>
      <dgm:t>
        <a:bodyPr/>
        <a:lstStyle/>
        <a:p>
          <a:endParaRPr lang="el-GR"/>
        </a:p>
      </dgm:t>
    </dgm:pt>
    <dgm:pt modelId="{54F3514F-11CC-4253-9400-623E1B1AB70C}" type="sibTrans" cxnId="{80E9E137-0869-4F48-8838-742287FB1F85}">
      <dgm:prSet/>
      <dgm:spPr/>
      <dgm:t>
        <a:bodyPr/>
        <a:lstStyle/>
        <a:p>
          <a:endParaRPr lang="el-GR"/>
        </a:p>
      </dgm:t>
    </dgm:pt>
    <dgm:pt modelId="{D3E552E7-AC6B-4A97-B4B6-1C53A8B65947}">
      <dgm:prSet phldrT="[Κείμενο]" custT="1"/>
      <dgm:spPr/>
      <dgm:t>
        <a:bodyPr/>
        <a:lstStyle/>
        <a:p>
          <a:r>
            <a:rPr lang="el-GR" sz="1800" dirty="0" smtClean="0"/>
            <a:t>Γραφείο Μεταφοράς Τεχνολογίας</a:t>
          </a:r>
          <a:endParaRPr lang="el-GR" sz="1800" dirty="0"/>
        </a:p>
      </dgm:t>
    </dgm:pt>
    <dgm:pt modelId="{9B9DEDD9-D5E5-4E5A-B33E-DD62E4693655}" type="parTrans" cxnId="{211EF05D-6248-4509-9132-A1D91F196934}">
      <dgm:prSet/>
      <dgm:spPr/>
      <dgm:t>
        <a:bodyPr/>
        <a:lstStyle/>
        <a:p>
          <a:endParaRPr lang="el-GR"/>
        </a:p>
      </dgm:t>
    </dgm:pt>
    <dgm:pt modelId="{4EDD4466-0A72-4143-A8E6-58C8E981E1E1}" type="sibTrans" cxnId="{211EF05D-6248-4509-9132-A1D91F196934}">
      <dgm:prSet/>
      <dgm:spPr/>
      <dgm:t>
        <a:bodyPr/>
        <a:lstStyle/>
        <a:p>
          <a:endParaRPr lang="el-GR"/>
        </a:p>
      </dgm:t>
    </dgm:pt>
    <dgm:pt modelId="{E3687CC8-8F92-4B81-87DA-98F66132A0AA}" type="pres">
      <dgm:prSet presAssocID="{892F8BA6-C5D4-4883-B289-5EEEAB3756CD}" presName="Name0" presStyleCnt="0">
        <dgm:presLayoutVars>
          <dgm:dir/>
        </dgm:presLayoutVars>
      </dgm:prSet>
      <dgm:spPr/>
    </dgm:pt>
    <dgm:pt modelId="{2CAEB409-6606-469A-AADE-9FEF4F67DD07}" type="pres">
      <dgm:prSet presAssocID="{BD0C1D10-05DA-4FA7-B6CF-2D8B659A62C3}" presName="parComposite" presStyleCnt="0"/>
      <dgm:spPr/>
    </dgm:pt>
    <dgm:pt modelId="{A4AAE7D3-2444-4230-AF20-8516BEB8C709}" type="pres">
      <dgm:prSet presAssocID="{BD0C1D10-05DA-4FA7-B6CF-2D8B659A62C3}" presName="parBigCircle" presStyleLbl="node0" presStyleIdx="0" presStyleCnt="3"/>
      <dgm:spPr/>
    </dgm:pt>
    <dgm:pt modelId="{3CB533B7-DA3B-41DD-9F4B-6704E93315A5}" type="pres">
      <dgm:prSet presAssocID="{BD0C1D10-05DA-4FA7-B6CF-2D8B659A62C3}" presName="parTx" presStyleLbl="revTx" presStyleIdx="0" presStyleCnt="9"/>
      <dgm:spPr/>
      <dgm:t>
        <a:bodyPr/>
        <a:lstStyle/>
        <a:p>
          <a:endParaRPr lang="el-GR"/>
        </a:p>
      </dgm:t>
    </dgm:pt>
    <dgm:pt modelId="{6E7C4EA9-2FA7-40F8-B10C-75630A34FCE3}" type="pres">
      <dgm:prSet presAssocID="{BD0C1D10-05DA-4FA7-B6CF-2D8B659A62C3}" presName="bSpace" presStyleCnt="0"/>
      <dgm:spPr/>
    </dgm:pt>
    <dgm:pt modelId="{D31BDBA0-C2FB-4DED-943A-8CF174D69704}" type="pres">
      <dgm:prSet presAssocID="{BD0C1D10-05DA-4FA7-B6CF-2D8B659A62C3}" presName="parBackupNorm" presStyleCnt="0"/>
      <dgm:spPr/>
    </dgm:pt>
    <dgm:pt modelId="{1EFA4222-2F8C-43A1-9FA8-5480B4B762BF}" type="pres">
      <dgm:prSet presAssocID="{0520CFFE-64CC-4287-A4DF-198A8C11148F}" presName="parSpace" presStyleCnt="0"/>
      <dgm:spPr/>
    </dgm:pt>
    <dgm:pt modelId="{32FCDE28-C5E9-424C-A91F-BCB026792354}" type="pres">
      <dgm:prSet presAssocID="{06DF45DC-5546-4B1B-9CB3-9649694ED7BB}" presName="desBackupLeftNorm" presStyleCnt="0"/>
      <dgm:spPr/>
    </dgm:pt>
    <dgm:pt modelId="{5BD95417-CEFC-4E15-A5AF-128A3B74611A}" type="pres">
      <dgm:prSet presAssocID="{06DF45DC-5546-4B1B-9CB3-9649694ED7BB}" presName="desComposite" presStyleCnt="0"/>
      <dgm:spPr/>
    </dgm:pt>
    <dgm:pt modelId="{2D9E22E1-EE28-4F8C-B5C5-8D81BB9AFBF5}" type="pres">
      <dgm:prSet presAssocID="{06DF45DC-5546-4B1B-9CB3-9649694ED7BB}" presName="desCircle" presStyleLbl="node1" presStyleIdx="0" presStyleCnt="3"/>
      <dgm:spPr/>
    </dgm:pt>
    <dgm:pt modelId="{1D89A530-188F-4EBA-B631-58EE8DC13EE2}" type="pres">
      <dgm:prSet presAssocID="{06DF45DC-5546-4B1B-9CB3-9649694ED7BB}" presName="chTx" presStyleLbl="revTx" presStyleIdx="1" presStyleCnt="9" custLinFactNeighborX="9939" custLinFactNeighborY="2960"/>
      <dgm:spPr/>
      <dgm:t>
        <a:bodyPr/>
        <a:lstStyle/>
        <a:p>
          <a:endParaRPr lang="el-GR"/>
        </a:p>
      </dgm:t>
    </dgm:pt>
    <dgm:pt modelId="{D283ACD8-4B12-4197-A4BB-D0C46FC00C7A}" type="pres">
      <dgm:prSet presAssocID="{06DF45DC-5546-4B1B-9CB3-9649694ED7BB}" presName="desTx" presStyleLbl="revTx" presStyleIdx="2" presStyleCnt="9">
        <dgm:presLayoutVars>
          <dgm:bulletEnabled val="1"/>
        </dgm:presLayoutVars>
      </dgm:prSet>
      <dgm:spPr/>
    </dgm:pt>
    <dgm:pt modelId="{EA45CE04-F6E2-414F-B468-7527D3EA6B06}" type="pres">
      <dgm:prSet presAssocID="{06DF45DC-5546-4B1B-9CB3-9649694ED7BB}" presName="desBackupRightNorm" presStyleCnt="0"/>
      <dgm:spPr/>
    </dgm:pt>
    <dgm:pt modelId="{1908B4BB-69BD-49FF-A6D2-885F101EE7F5}" type="pres">
      <dgm:prSet presAssocID="{08287436-FA15-4761-815E-84938B900D02}" presName="desSpace" presStyleCnt="0"/>
      <dgm:spPr/>
    </dgm:pt>
    <dgm:pt modelId="{1B606DB8-994F-43D4-AE5D-1BA83EE7ED7A}" type="pres">
      <dgm:prSet presAssocID="{7D759AF3-992A-4B76-8314-87BF834CF278}" presName="parComposite" presStyleCnt="0"/>
      <dgm:spPr/>
    </dgm:pt>
    <dgm:pt modelId="{311A7D56-9B7D-41B5-9023-B420B9A9A6C7}" type="pres">
      <dgm:prSet presAssocID="{7D759AF3-992A-4B76-8314-87BF834CF278}" presName="parBigCircle" presStyleLbl="node0" presStyleIdx="1" presStyleCnt="3"/>
      <dgm:spPr/>
    </dgm:pt>
    <dgm:pt modelId="{005939C5-F989-49DE-9326-BF1C88816F47}" type="pres">
      <dgm:prSet presAssocID="{7D759AF3-992A-4B76-8314-87BF834CF278}" presName="parTx" presStyleLbl="revTx" presStyleIdx="3" presStyleCnt="9"/>
      <dgm:spPr/>
      <dgm:t>
        <a:bodyPr/>
        <a:lstStyle/>
        <a:p>
          <a:endParaRPr lang="el-GR"/>
        </a:p>
      </dgm:t>
    </dgm:pt>
    <dgm:pt modelId="{A350BB31-00EB-4752-B0BA-C37778519D4C}" type="pres">
      <dgm:prSet presAssocID="{7D759AF3-992A-4B76-8314-87BF834CF278}" presName="bSpace" presStyleCnt="0"/>
      <dgm:spPr/>
    </dgm:pt>
    <dgm:pt modelId="{12C544EF-A047-4438-9373-C6EF016A633F}" type="pres">
      <dgm:prSet presAssocID="{7D759AF3-992A-4B76-8314-87BF834CF278}" presName="parBackupNorm" presStyleCnt="0"/>
      <dgm:spPr/>
    </dgm:pt>
    <dgm:pt modelId="{4E9D3A48-E31E-4BDF-ACE1-7A85FD5A94D5}" type="pres">
      <dgm:prSet presAssocID="{CD1716D7-0C1C-4D03-83AB-4EB16C2F3442}" presName="parSpace" presStyleCnt="0"/>
      <dgm:spPr/>
    </dgm:pt>
    <dgm:pt modelId="{EF541E5B-9E7C-4268-BD05-064B73C0CC4C}" type="pres">
      <dgm:prSet presAssocID="{94A47715-1B99-4D7B-8654-8DA00B1CB6F5}" presName="desBackupLeftNorm" presStyleCnt="0"/>
      <dgm:spPr/>
    </dgm:pt>
    <dgm:pt modelId="{865BBBE7-C708-41ED-BF8D-7AC29C862D85}" type="pres">
      <dgm:prSet presAssocID="{94A47715-1B99-4D7B-8654-8DA00B1CB6F5}" presName="desComposite" presStyleCnt="0"/>
      <dgm:spPr/>
    </dgm:pt>
    <dgm:pt modelId="{5B67C32D-44A0-4176-A3DA-9252C2901F6D}" type="pres">
      <dgm:prSet presAssocID="{94A47715-1B99-4D7B-8654-8DA00B1CB6F5}" presName="desCircle" presStyleLbl="node1" presStyleIdx="1" presStyleCnt="3"/>
      <dgm:spPr/>
    </dgm:pt>
    <dgm:pt modelId="{4E7E5A97-B040-4D25-BB64-C9EB150A47A0}" type="pres">
      <dgm:prSet presAssocID="{94A47715-1B99-4D7B-8654-8DA00B1CB6F5}" presName="chTx" presStyleLbl="revTx" presStyleIdx="4" presStyleCnt="9"/>
      <dgm:spPr/>
      <dgm:t>
        <a:bodyPr/>
        <a:lstStyle/>
        <a:p>
          <a:endParaRPr lang="el-GR"/>
        </a:p>
      </dgm:t>
    </dgm:pt>
    <dgm:pt modelId="{80D69B84-A081-41EE-86BB-FE4E744BF17D}" type="pres">
      <dgm:prSet presAssocID="{94A47715-1B99-4D7B-8654-8DA00B1CB6F5}" presName="desTx" presStyleLbl="revTx" presStyleIdx="5" presStyleCnt="9">
        <dgm:presLayoutVars>
          <dgm:bulletEnabled val="1"/>
        </dgm:presLayoutVars>
      </dgm:prSet>
      <dgm:spPr/>
    </dgm:pt>
    <dgm:pt modelId="{BB64172C-51D7-4860-9D71-805F1B7EAFF0}" type="pres">
      <dgm:prSet presAssocID="{94A47715-1B99-4D7B-8654-8DA00B1CB6F5}" presName="desBackupRightNorm" presStyleCnt="0"/>
      <dgm:spPr/>
    </dgm:pt>
    <dgm:pt modelId="{B525F6EE-5334-44A3-BD78-7709626EB51E}" type="pres">
      <dgm:prSet presAssocID="{56FEC21C-910F-4EC9-BEB8-5536DA254330}" presName="desSpace" presStyleCnt="0"/>
      <dgm:spPr/>
    </dgm:pt>
    <dgm:pt modelId="{D199C26D-AEAB-4208-B77A-D2F5D5212007}" type="pres">
      <dgm:prSet presAssocID="{D3E552E7-AC6B-4A97-B4B6-1C53A8B65947}" presName="parComposite" presStyleCnt="0"/>
      <dgm:spPr/>
    </dgm:pt>
    <dgm:pt modelId="{02D04C4E-61F8-4603-AED9-DA61A9B013D4}" type="pres">
      <dgm:prSet presAssocID="{D3E552E7-AC6B-4A97-B4B6-1C53A8B65947}" presName="parBigCircle" presStyleLbl="node0" presStyleIdx="2" presStyleCnt="3"/>
      <dgm:spPr/>
    </dgm:pt>
    <dgm:pt modelId="{C5554366-9B17-40FA-AD75-DDB2BE6A5326}" type="pres">
      <dgm:prSet presAssocID="{D3E552E7-AC6B-4A97-B4B6-1C53A8B65947}" presName="parTx" presStyleLbl="revTx" presStyleIdx="6" presStyleCnt="9"/>
      <dgm:spPr/>
      <dgm:t>
        <a:bodyPr/>
        <a:lstStyle/>
        <a:p>
          <a:endParaRPr lang="el-GR"/>
        </a:p>
      </dgm:t>
    </dgm:pt>
    <dgm:pt modelId="{573F0CF9-6CAF-498F-AF90-FCA1446ADC84}" type="pres">
      <dgm:prSet presAssocID="{D3E552E7-AC6B-4A97-B4B6-1C53A8B65947}" presName="bSpace" presStyleCnt="0"/>
      <dgm:spPr/>
    </dgm:pt>
    <dgm:pt modelId="{CBFB30E1-7BA4-4047-A15C-4F561BD67B49}" type="pres">
      <dgm:prSet presAssocID="{D3E552E7-AC6B-4A97-B4B6-1C53A8B65947}" presName="parBackupNorm" presStyleCnt="0"/>
      <dgm:spPr/>
    </dgm:pt>
    <dgm:pt modelId="{463730E1-F42B-475F-8010-780A4D08A55C}" type="pres">
      <dgm:prSet presAssocID="{4EDD4466-0A72-4143-A8E6-58C8E981E1E1}" presName="parSpace" presStyleCnt="0"/>
      <dgm:spPr/>
    </dgm:pt>
    <dgm:pt modelId="{87A7BD2F-FB4F-4364-B082-0520BAC70C52}" type="pres">
      <dgm:prSet presAssocID="{EFF0E081-AAB8-4D1D-9548-211908E80AD6}" presName="desBackupLeftNorm" presStyleCnt="0"/>
      <dgm:spPr/>
    </dgm:pt>
    <dgm:pt modelId="{7CAFE5D1-630F-4AB7-98B0-828D3F3B67C6}" type="pres">
      <dgm:prSet presAssocID="{EFF0E081-AAB8-4D1D-9548-211908E80AD6}" presName="desComposite" presStyleCnt="0"/>
      <dgm:spPr/>
    </dgm:pt>
    <dgm:pt modelId="{3C6FD58C-CEFD-49AA-8365-6442DC78EFF6}" type="pres">
      <dgm:prSet presAssocID="{EFF0E081-AAB8-4D1D-9548-211908E80AD6}" presName="desCircle" presStyleLbl="node1" presStyleIdx="2" presStyleCnt="3"/>
      <dgm:spPr/>
    </dgm:pt>
    <dgm:pt modelId="{CDDC13B5-DB90-4AD5-908B-A16518C7DC48}" type="pres">
      <dgm:prSet presAssocID="{EFF0E081-AAB8-4D1D-9548-211908E80AD6}" presName="chTx" presStyleLbl="revTx" presStyleIdx="7" presStyleCnt="9"/>
      <dgm:spPr/>
      <dgm:t>
        <a:bodyPr/>
        <a:lstStyle/>
        <a:p>
          <a:endParaRPr lang="el-GR"/>
        </a:p>
      </dgm:t>
    </dgm:pt>
    <dgm:pt modelId="{6EDCF74F-F9B5-47B9-A8D4-1D66339C92B3}" type="pres">
      <dgm:prSet presAssocID="{EFF0E081-AAB8-4D1D-9548-211908E80AD6}" presName="desTx" presStyleLbl="revTx" presStyleIdx="8" presStyleCnt="9">
        <dgm:presLayoutVars>
          <dgm:bulletEnabled val="1"/>
        </dgm:presLayoutVars>
      </dgm:prSet>
      <dgm:spPr/>
    </dgm:pt>
    <dgm:pt modelId="{64223905-E61E-41E0-9C48-0BA23676C389}" type="pres">
      <dgm:prSet presAssocID="{EFF0E081-AAB8-4D1D-9548-211908E80AD6}" presName="desBackupRightNorm" presStyleCnt="0"/>
      <dgm:spPr/>
    </dgm:pt>
    <dgm:pt modelId="{0CD40AA4-C940-4C58-AD14-7AAD4DB8F850}" type="pres">
      <dgm:prSet presAssocID="{54F3514F-11CC-4253-9400-623E1B1AB70C}" presName="desSpace" presStyleCnt="0"/>
      <dgm:spPr/>
    </dgm:pt>
  </dgm:ptLst>
  <dgm:cxnLst>
    <dgm:cxn modelId="{D701246E-2209-4064-B3CA-CEA288FC754E}" srcId="{892F8BA6-C5D4-4883-B289-5EEEAB3756CD}" destId="{BD0C1D10-05DA-4FA7-B6CF-2D8B659A62C3}" srcOrd="0" destOrd="0" parTransId="{5BB6B885-5478-43FE-98B2-B141B067511A}" sibTransId="{0520CFFE-64CC-4287-A4DF-198A8C11148F}"/>
    <dgm:cxn modelId="{9AD86EF9-08DB-4766-9FA3-1314A54408AC}" type="presOf" srcId="{EFF0E081-AAB8-4D1D-9548-211908E80AD6}" destId="{CDDC13B5-DB90-4AD5-908B-A16518C7DC48}" srcOrd="0" destOrd="0" presId="urn:microsoft.com/office/officeart/2008/layout/CircleAccentTimeline"/>
    <dgm:cxn modelId="{9444CCC7-0B7D-4DD6-8E58-0FB0DBC8163F}" srcId="{892F8BA6-C5D4-4883-B289-5EEEAB3756CD}" destId="{7D759AF3-992A-4B76-8314-87BF834CF278}" srcOrd="1" destOrd="0" parTransId="{F4040AF9-6597-48EF-8B3A-3BAD3B012ED3}" sibTransId="{CD1716D7-0C1C-4D03-83AB-4EB16C2F3442}"/>
    <dgm:cxn modelId="{F2104092-D85A-439F-8450-B58E42897417}" type="presOf" srcId="{D3E552E7-AC6B-4A97-B4B6-1C53A8B65947}" destId="{C5554366-9B17-40FA-AD75-DDB2BE6A5326}" srcOrd="0" destOrd="0" presId="urn:microsoft.com/office/officeart/2008/layout/CircleAccentTimeline"/>
    <dgm:cxn modelId="{CA4B70EC-5F8F-4B05-8877-60ADF7437AE5}" type="presOf" srcId="{BD0C1D10-05DA-4FA7-B6CF-2D8B659A62C3}" destId="{3CB533B7-DA3B-41DD-9F4B-6704E93315A5}" srcOrd="0" destOrd="0" presId="urn:microsoft.com/office/officeart/2008/layout/CircleAccentTimeline"/>
    <dgm:cxn modelId="{D6A0FF62-017D-4EAD-A8E4-8083D57109E2}" type="presOf" srcId="{892F8BA6-C5D4-4883-B289-5EEEAB3756CD}" destId="{E3687CC8-8F92-4B81-87DA-98F66132A0AA}" srcOrd="0" destOrd="0" presId="urn:microsoft.com/office/officeart/2008/layout/CircleAccentTimeline"/>
    <dgm:cxn modelId="{80E9E137-0869-4F48-8838-742287FB1F85}" srcId="{D3E552E7-AC6B-4A97-B4B6-1C53A8B65947}" destId="{EFF0E081-AAB8-4D1D-9548-211908E80AD6}" srcOrd="0" destOrd="0" parTransId="{E0FB5780-FC8A-4A60-B3B0-220D0C4533B4}" sibTransId="{54F3514F-11CC-4253-9400-623E1B1AB70C}"/>
    <dgm:cxn modelId="{F2E5B4DB-227E-4912-B331-2EA951C49332}" srcId="{BD0C1D10-05DA-4FA7-B6CF-2D8B659A62C3}" destId="{06DF45DC-5546-4B1B-9CB3-9649694ED7BB}" srcOrd="0" destOrd="0" parTransId="{9C49D091-D0E4-42EB-A3F9-CDBF756FDC30}" sibTransId="{08287436-FA15-4761-815E-84938B900D02}"/>
    <dgm:cxn modelId="{2D255535-447F-46F6-BB7E-62FE421C050E}" type="presOf" srcId="{7D759AF3-992A-4B76-8314-87BF834CF278}" destId="{005939C5-F989-49DE-9326-BF1C88816F47}" srcOrd="0" destOrd="0" presId="urn:microsoft.com/office/officeart/2008/layout/CircleAccentTimeline"/>
    <dgm:cxn modelId="{961A3C79-ABCF-46FC-95F1-D2EB7CA91E9C}" srcId="{7D759AF3-992A-4B76-8314-87BF834CF278}" destId="{94A47715-1B99-4D7B-8654-8DA00B1CB6F5}" srcOrd="0" destOrd="0" parTransId="{281E6D3F-3CC5-4925-A0C1-975432A13DF9}" sibTransId="{56FEC21C-910F-4EC9-BEB8-5536DA254330}"/>
    <dgm:cxn modelId="{A7E3E7CA-34A6-4194-9104-6254D4D445E7}" type="presOf" srcId="{06DF45DC-5546-4B1B-9CB3-9649694ED7BB}" destId="{1D89A530-188F-4EBA-B631-58EE8DC13EE2}" srcOrd="0" destOrd="0" presId="urn:microsoft.com/office/officeart/2008/layout/CircleAccentTimeline"/>
    <dgm:cxn modelId="{3C2F9265-4C01-4589-AFC6-CD322969AA96}" type="presOf" srcId="{94A47715-1B99-4D7B-8654-8DA00B1CB6F5}" destId="{4E7E5A97-B040-4D25-BB64-C9EB150A47A0}" srcOrd="0" destOrd="0" presId="urn:microsoft.com/office/officeart/2008/layout/CircleAccentTimeline"/>
    <dgm:cxn modelId="{211EF05D-6248-4509-9132-A1D91F196934}" srcId="{892F8BA6-C5D4-4883-B289-5EEEAB3756CD}" destId="{D3E552E7-AC6B-4A97-B4B6-1C53A8B65947}" srcOrd="2" destOrd="0" parTransId="{9B9DEDD9-D5E5-4E5A-B33E-DD62E4693655}" sibTransId="{4EDD4466-0A72-4143-A8E6-58C8E981E1E1}"/>
    <dgm:cxn modelId="{610299C4-C819-4ECD-BD5F-432D545AAD35}" type="presParOf" srcId="{E3687CC8-8F92-4B81-87DA-98F66132A0AA}" destId="{2CAEB409-6606-469A-AADE-9FEF4F67DD07}" srcOrd="0" destOrd="0" presId="urn:microsoft.com/office/officeart/2008/layout/CircleAccentTimeline"/>
    <dgm:cxn modelId="{B2C2A356-1D6D-4BDF-A23E-CBD9F7EBD291}" type="presParOf" srcId="{2CAEB409-6606-469A-AADE-9FEF4F67DD07}" destId="{A4AAE7D3-2444-4230-AF20-8516BEB8C709}" srcOrd="0" destOrd="0" presId="urn:microsoft.com/office/officeart/2008/layout/CircleAccentTimeline"/>
    <dgm:cxn modelId="{5017D180-9529-4972-B0D1-A264CCBD5C11}" type="presParOf" srcId="{2CAEB409-6606-469A-AADE-9FEF4F67DD07}" destId="{3CB533B7-DA3B-41DD-9F4B-6704E93315A5}" srcOrd="1" destOrd="0" presId="urn:microsoft.com/office/officeart/2008/layout/CircleAccentTimeline"/>
    <dgm:cxn modelId="{ED775786-C28B-4CB9-A060-31886BC4931C}" type="presParOf" srcId="{2CAEB409-6606-469A-AADE-9FEF4F67DD07}" destId="{6E7C4EA9-2FA7-40F8-B10C-75630A34FCE3}" srcOrd="2" destOrd="0" presId="urn:microsoft.com/office/officeart/2008/layout/CircleAccentTimeline"/>
    <dgm:cxn modelId="{33A16967-2813-4034-AD9E-B8A334700034}" type="presParOf" srcId="{E3687CC8-8F92-4B81-87DA-98F66132A0AA}" destId="{D31BDBA0-C2FB-4DED-943A-8CF174D69704}" srcOrd="1" destOrd="0" presId="urn:microsoft.com/office/officeart/2008/layout/CircleAccentTimeline"/>
    <dgm:cxn modelId="{D4F6CF58-5032-4023-8A23-154ED6B5D61E}" type="presParOf" srcId="{E3687CC8-8F92-4B81-87DA-98F66132A0AA}" destId="{1EFA4222-2F8C-43A1-9FA8-5480B4B762BF}" srcOrd="2" destOrd="0" presId="urn:microsoft.com/office/officeart/2008/layout/CircleAccentTimeline"/>
    <dgm:cxn modelId="{AF3054B2-E475-4DBF-8C9C-94814FA5979A}" type="presParOf" srcId="{E3687CC8-8F92-4B81-87DA-98F66132A0AA}" destId="{32FCDE28-C5E9-424C-A91F-BCB026792354}" srcOrd="3" destOrd="0" presId="urn:microsoft.com/office/officeart/2008/layout/CircleAccentTimeline"/>
    <dgm:cxn modelId="{1E493175-7A13-490E-9DA2-8D9F5D5B7D65}" type="presParOf" srcId="{E3687CC8-8F92-4B81-87DA-98F66132A0AA}" destId="{5BD95417-CEFC-4E15-A5AF-128A3B74611A}" srcOrd="4" destOrd="0" presId="urn:microsoft.com/office/officeart/2008/layout/CircleAccentTimeline"/>
    <dgm:cxn modelId="{67C16BD9-4250-4AFF-84D0-0D9C3FAE52FA}" type="presParOf" srcId="{5BD95417-CEFC-4E15-A5AF-128A3B74611A}" destId="{2D9E22E1-EE28-4F8C-B5C5-8D81BB9AFBF5}" srcOrd="0" destOrd="0" presId="urn:microsoft.com/office/officeart/2008/layout/CircleAccentTimeline"/>
    <dgm:cxn modelId="{1A6DD3EA-DF03-45FE-8F7D-3D66E160EA88}" type="presParOf" srcId="{5BD95417-CEFC-4E15-A5AF-128A3B74611A}" destId="{1D89A530-188F-4EBA-B631-58EE8DC13EE2}" srcOrd="1" destOrd="0" presId="urn:microsoft.com/office/officeart/2008/layout/CircleAccentTimeline"/>
    <dgm:cxn modelId="{FADBCC56-99B1-4515-99C6-B9D70B258D76}" type="presParOf" srcId="{5BD95417-CEFC-4E15-A5AF-128A3B74611A}" destId="{D283ACD8-4B12-4197-A4BB-D0C46FC00C7A}" srcOrd="2" destOrd="0" presId="urn:microsoft.com/office/officeart/2008/layout/CircleAccentTimeline"/>
    <dgm:cxn modelId="{974B8CA8-74FF-4DF2-8FF4-E5FEAEF19455}" type="presParOf" srcId="{E3687CC8-8F92-4B81-87DA-98F66132A0AA}" destId="{EA45CE04-F6E2-414F-B468-7527D3EA6B06}" srcOrd="5" destOrd="0" presId="urn:microsoft.com/office/officeart/2008/layout/CircleAccentTimeline"/>
    <dgm:cxn modelId="{0036AF47-207A-4893-AAC0-2E943F6987DA}" type="presParOf" srcId="{E3687CC8-8F92-4B81-87DA-98F66132A0AA}" destId="{1908B4BB-69BD-49FF-A6D2-885F101EE7F5}" srcOrd="6" destOrd="0" presId="urn:microsoft.com/office/officeart/2008/layout/CircleAccentTimeline"/>
    <dgm:cxn modelId="{3D68E491-4F9D-4020-8B0E-50108577A66C}" type="presParOf" srcId="{E3687CC8-8F92-4B81-87DA-98F66132A0AA}" destId="{1B606DB8-994F-43D4-AE5D-1BA83EE7ED7A}" srcOrd="7" destOrd="0" presId="urn:microsoft.com/office/officeart/2008/layout/CircleAccentTimeline"/>
    <dgm:cxn modelId="{11E297E6-C0F9-4407-8BF8-9FEB507DB342}" type="presParOf" srcId="{1B606DB8-994F-43D4-AE5D-1BA83EE7ED7A}" destId="{311A7D56-9B7D-41B5-9023-B420B9A9A6C7}" srcOrd="0" destOrd="0" presId="urn:microsoft.com/office/officeart/2008/layout/CircleAccentTimeline"/>
    <dgm:cxn modelId="{DB1A0A43-5456-47E4-8294-FAF981F37E74}" type="presParOf" srcId="{1B606DB8-994F-43D4-AE5D-1BA83EE7ED7A}" destId="{005939C5-F989-49DE-9326-BF1C88816F47}" srcOrd="1" destOrd="0" presId="urn:microsoft.com/office/officeart/2008/layout/CircleAccentTimeline"/>
    <dgm:cxn modelId="{F342464C-9A98-43BB-AF86-88D769F74332}" type="presParOf" srcId="{1B606DB8-994F-43D4-AE5D-1BA83EE7ED7A}" destId="{A350BB31-00EB-4752-B0BA-C37778519D4C}" srcOrd="2" destOrd="0" presId="urn:microsoft.com/office/officeart/2008/layout/CircleAccentTimeline"/>
    <dgm:cxn modelId="{B6AB1B62-26EA-44FE-9F5C-C5554B7A63CF}" type="presParOf" srcId="{E3687CC8-8F92-4B81-87DA-98F66132A0AA}" destId="{12C544EF-A047-4438-9373-C6EF016A633F}" srcOrd="8" destOrd="0" presId="urn:microsoft.com/office/officeart/2008/layout/CircleAccentTimeline"/>
    <dgm:cxn modelId="{50B5622B-6443-40C5-991C-D8F6C152B734}" type="presParOf" srcId="{E3687CC8-8F92-4B81-87DA-98F66132A0AA}" destId="{4E9D3A48-E31E-4BDF-ACE1-7A85FD5A94D5}" srcOrd="9" destOrd="0" presId="urn:microsoft.com/office/officeart/2008/layout/CircleAccentTimeline"/>
    <dgm:cxn modelId="{D3E04D97-EE70-4340-8972-9CF663FDFF94}" type="presParOf" srcId="{E3687CC8-8F92-4B81-87DA-98F66132A0AA}" destId="{EF541E5B-9E7C-4268-BD05-064B73C0CC4C}" srcOrd="10" destOrd="0" presId="urn:microsoft.com/office/officeart/2008/layout/CircleAccentTimeline"/>
    <dgm:cxn modelId="{BFB2B96A-F78E-4E66-8583-5B88BFDE5037}" type="presParOf" srcId="{E3687CC8-8F92-4B81-87DA-98F66132A0AA}" destId="{865BBBE7-C708-41ED-BF8D-7AC29C862D85}" srcOrd="11" destOrd="0" presId="urn:microsoft.com/office/officeart/2008/layout/CircleAccentTimeline"/>
    <dgm:cxn modelId="{E205E51E-6B8B-4971-8F95-E7CEE0838122}" type="presParOf" srcId="{865BBBE7-C708-41ED-BF8D-7AC29C862D85}" destId="{5B67C32D-44A0-4176-A3DA-9252C2901F6D}" srcOrd="0" destOrd="0" presId="urn:microsoft.com/office/officeart/2008/layout/CircleAccentTimeline"/>
    <dgm:cxn modelId="{1514EEA1-CFAF-4957-AD2C-A48D4612D399}" type="presParOf" srcId="{865BBBE7-C708-41ED-BF8D-7AC29C862D85}" destId="{4E7E5A97-B040-4D25-BB64-C9EB150A47A0}" srcOrd="1" destOrd="0" presId="urn:microsoft.com/office/officeart/2008/layout/CircleAccentTimeline"/>
    <dgm:cxn modelId="{A69838A8-E934-4344-9AC7-155ED801C0E0}" type="presParOf" srcId="{865BBBE7-C708-41ED-BF8D-7AC29C862D85}" destId="{80D69B84-A081-41EE-86BB-FE4E744BF17D}" srcOrd="2" destOrd="0" presId="urn:microsoft.com/office/officeart/2008/layout/CircleAccentTimeline"/>
    <dgm:cxn modelId="{6D097F9D-689C-4F99-9A90-45EC0F9ED7A4}" type="presParOf" srcId="{E3687CC8-8F92-4B81-87DA-98F66132A0AA}" destId="{BB64172C-51D7-4860-9D71-805F1B7EAFF0}" srcOrd="12" destOrd="0" presId="urn:microsoft.com/office/officeart/2008/layout/CircleAccentTimeline"/>
    <dgm:cxn modelId="{CB451AF8-D7D1-462F-9EEE-F441A2379D0D}" type="presParOf" srcId="{E3687CC8-8F92-4B81-87DA-98F66132A0AA}" destId="{B525F6EE-5334-44A3-BD78-7709626EB51E}" srcOrd="13" destOrd="0" presId="urn:microsoft.com/office/officeart/2008/layout/CircleAccentTimeline"/>
    <dgm:cxn modelId="{D33E289E-D277-47D2-952D-EB380B169D2C}" type="presParOf" srcId="{E3687CC8-8F92-4B81-87DA-98F66132A0AA}" destId="{D199C26D-AEAB-4208-B77A-D2F5D5212007}" srcOrd="14" destOrd="0" presId="urn:microsoft.com/office/officeart/2008/layout/CircleAccentTimeline"/>
    <dgm:cxn modelId="{93668029-9522-4A67-8FEB-AACBC808BAF4}" type="presParOf" srcId="{D199C26D-AEAB-4208-B77A-D2F5D5212007}" destId="{02D04C4E-61F8-4603-AED9-DA61A9B013D4}" srcOrd="0" destOrd="0" presId="urn:microsoft.com/office/officeart/2008/layout/CircleAccentTimeline"/>
    <dgm:cxn modelId="{ED7280FD-4F67-499F-A4F3-D3D99B9D5813}" type="presParOf" srcId="{D199C26D-AEAB-4208-B77A-D2F5D5212007}" destId="{C5554366-9B17-40FA-AD75-DDB2BE6A5326}" srcOrd="1" destOrd="0" presId="urn:microsoft.com/office/officeart/2008/layout/CircleAccentTimeline"/>
    <dgm:cxn modelId="{D21D9180-3870-49E8-86D7-D40E58F94E78}" type="presParOf" srcId="{D199C26D-AEAB-4208-B77A-D2F5D5212007}" destId="{573F0CF9-6CAF-498F-AF90-FCA1446ADC84}" srcOrd="2" destOrd="0" presId="urn:microsoft.com/office/officeart/2008/layout/CircleAccentTimeline"/>
    <dgm:cxn modelId="{227DD5C1-ACC7-4544-AF1F-25A78E1390E7}" type="presParOf" srcId="{E3687CC8-8F92-4B81-87DA-98F66132A0AA}" destId="{CBFB30E1-7BA4-4047-A15C-4F561BD67B49}" srcOrd="15" destOrd="0" presId="urn:microsoft.com/office/officeart/2008/layout/CircleAccentTimeline"/>
    <dgm:cxn modelId="{DB6F9D7B-32B1-4839-8A60-BEFB879B0338}" type="presParOf" srcId="{E3687CC8-8F92-4B81-87DA-98F66132A0AA}" destId="{463730E1-F42B-475F-8010-780A4D08A55C}" srcOrd="16" destOrd="0" presId="urn:microsoft.com/office/officeart/2008/layout/CircleAccentTimeline"/>
    <dgm:cxn modelId="{FFB96444-3AEB-4F17-9310-CC4C17926343}" type="presParOf" srcId="{E3687CC8-8F92-4B81-87DA-98F66132A0AA}" destId="{87A7BD2F-FB4F-4364-B082-0520BAC70C52}" srcOrd="17" destOrd="0" presId="urn:microsoft.com/office/officeart/2008/layout/CircleAccentTimeline"/>
    <dgm:cxn modelId="{7AE4E60A-0CF1-4DB3-A913-8AEADBD1B740}" type="presParOf" srcId="{E3687CC8-8F92-4B81-87DA-98F66132A0AA}" destId="{7CAFE5D1-630F-4AB7-98B0-828D3F3B67C6}" srcOrd="18" destOrd="0" presId="urn:microsoft.com/office/officeart/2008/layout/CircleAccentTimeline"/>
    <dgm:cxn modelId="{96A6FAE9-28B1-44F5-85CD-7CC7C23D8DAE}" type="presParOf" srcId="{7CAFE5D1-630F-4AB7-98B0-828D3F3B67C6}" destId="{3C6FD58C-CEFD-49AA-8365-6442DC78EFF6}" srcOrd="0" destOrd="0" presId="urn:microsoft.com/office/officeart/2008/layout/CircleAccentTimeline"/>
    <dgm:cxn modelId="{4C22A2EA-6753-43BC-A30B-6141053540D6}" type="presParOf" srcId="{7CAFE5D1-630F-4AB7-98B0-828D3F3B67C6}" destId="{CDDC13B5-DB90-4AD5-908B-A16518C7DC48}" srcOrd="1" destOrd="0" presId="urn:microsoft.com/office/officeart/2008/layout/CircleAccentTimeline"/>
    <dgm:cxn modelId="{3713684F-2002-403C-8D7B-58857152C347}" type="presParOf" srcId="{7CAFE5D1-630F-4AB7-98B0-828D3F3B67C6}" destId="{6EDCF74F-F9B5-47B9-A8D4-1D66339C92B3}" srcOrd="2" destOrd="0" presId="urn:microsoft.com/office/officeart/2008/layout/CircleAccentTimeline"/>
    <dgm:cxn modelId="{61462B4E-A354-4D11-A69B-0665727FB0DE}" type="presParOf" srcId="{E3687CC8-8F92-4B81-87DA-98F66132A0AA}" destId="{64223905-E61E-41E0-9C48-0BA23676C389}" srcOrd="19" destOrd="0" presId="urn:microsoft.com/office/officeart/2008/layout/CircleAccentTimeline"/>
    <dgm:cxn modelId="{17344D85-9CB7-4F8F-B07F-454EB2AB903C}" type="presParOf" srcId="{E3687CC8-8F92-4B81-87DA-98F66132A0AA}" destId="{0CD40AA4-C940-4C58-AD14-7AAD4DB8F850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EC4977-5B56-4C9B-93D9-A796832D57D9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37752284-6A6A-4874-B086-6BD1F36B9666}">
      <dgm:prSet phldrT="[Κείμενο]" custT="1"/>
      <dgm:spPr/>
      <dgm:t>
        <a:bodyPr/>
        <a:lstStyle/>
        <a:p>
          <a:r>
            <a:rPr lang="el-GR" sz="2800" b="1" dirty="0">
              <a:latin typeface="Tahoma" pitchFamily="34" charset="0"/>
            </a:rPr>
            <a:t>Έντυπη Πληροφόρηση</a:t>
          </a:r>
        </a:p>
        <a:p>
          <a:r>
            <a:rPr lang="el-GR" sz="2800" dirty="0">
              <a:latin typeface="Tahoma" pitchFamily="34" charset="0"/>
            </a:rPr>
            <a:t>(βιβλία, έντυπα &amp; φυλλάδια)</a:t>
          </a:r>
          <a:endParaRPr lang="el-GR" sz="2800" dirty="0"/>
        </a:p>
      </dgm:t>
    </dgm:pt>
    <dgm:pt modelId="{EF1C718D-6F16-40E7-AB5C-34C53EC39D9B}" type="parTrans" cxnId="{E64F0AF2-2C97-4A6D-BC65-3DF6767871DA}">
      <dgm:prSet/>
      <dgm:spPr/>
      <dgm:t>
        <a:bodyPr/>
        <a:lstStyle/>
        <a:p>
          <a:endParaRPr lang="el-GR"/>
        </a:p>
      </dgm:t>
    </dgm:pt>
    <dgm:pt modelId="{10D7247D-0E22-4433-9CB1-68430043630C}" type="sibTrans" cxnId="{E64F0AF2-2C97-4A6D-BC65-3DF6767871DA}">
      <dgm:prSet/>
      <dgm:spPr/>
      <dgm:t>
        <a:bodyPr/>
        <a:lstStyle/>
        <a:p>
          <a:endParaRPr lang="el-GR"/>
        </a:p>
      </dgm:t>
    </dgm:pt>
    <dgm:pt modelId="{5EA0AFBF-7401-4A37-A9A6-52A1A7D113D5}">
      <dgm:prSet custT="1"/>
      <dgm:spPr>
        <a:solidFill>
          <a:srgbClr val="49CFAE"/>
        </a:solidFill>
      </dgm:spPr>
      <dgm:t>
        <a:bodyPr/>
        <a:lstStyle/>
        <a:p>
          <a:r>
            <a:rPr lang="el-GR" sz="2800" b="1" dirty="0">
              <a:latin typeface="Tahoma" pitchFamily="34" charset="0"/>
            </a:rPr>
            <a:t>Έντυπα &amp; </a:t>
          </a:r>
          <a:r>
            <a:rPr lang="en-US" sz="2800" b="1" dirty="0">
              <a:latin typeface="Tahoma" pitchFamily="34" charset="0"/>
            </a:rPr>
            <a:t>CD-ROM </a:t>
          </a:r>
          <a:r>
            <a:rPr lang="el-GR" sz="2800" dirty="0">
              <a:latin typeface="Tahoma" pitchFamily="34" charset="0"/>
            </a:rPr>
            <a:t>Συμβουλευτικής</a:t>
          </a:r>
        </a:p>
      </dgm:t>
    </dgm:pt>
    <dgm:pt modelId="{F0ECA0F0-2F02-49A8-B732-297A80985EB6}" type="parTrans" cxnId="{178FD504-D6E2-4200-97C4-F2C12BE4E9D3}">
      <dgm:prSet/>
      <dgm:spPr/>
      <dgm:t>
        <a:bodyPr/>
        <a:lstStyle/>
        <a:p>
          <a:endParaRPr lang="el-GR"/>
        </a:p>
      </dgm:t>
    </dgm:pt>
    <dgm:pt modelId="{0D8F76BD-55C9-4AD4-A017-764B308F386C}" type="sibTrans" cxnId="{178FD504-D6E2-4200-97C4-F2C12BE4E9D3}">
      <dgm:prSet/>
      <dgm:spPr/>
      <dgm:t>
        <a:bodyPr/>
        <a:lstStyle/>
        <a:p>
          <a:endParaRPr lang="el-GR"/>
        </a:p>
      </dgm:t>
    </dgm:pt>
    <dgm:pt modelId="{BBDF8F04-5EC1-49FA-B01D-1F88E5D074BF}">
      <dgm:prSet custT="1"/>
      <dgm:spPr>
        <a:solidFill>
          <a:srgbClr val="47D872"/>
        </a:solidFill>
      </dgm:spPr>
      <dgm:t>
        <a:bodyPr/>
        <a:lstStyle/>
        <a:p>
          <a:r>
            <a:rPr lang="el-GR" sz="2800" b="0" dirty="0">
              <a:latin typeface="Tahoma" pitchFamily="34" charset="0"/>
            </a:rPr>
            <a:t>Οργανωμένη</a:t>
          </a:r>
          <a:r>
            <a:rPr lang="el-GR" sz="2800" b="1" dirty="0">
              <a:latin typeface="Tahoma" pitchFamily="34" charset="0"/>
            </a:rPr>
            <a:t> βιβλιοθήκη</a:t>
          </a:r>
        </a:p>
      </dgm:t>
    </dgm:pt>
    <dgm:pt modelId="{138BE182-8F07-4526-998F-D582DADAB7C4}" type="parTrans" cxnId="{F5D2B41D-965B-4AD6-8E10-6F86C6B9F27E}">
      <dgm:prSet/>
      <dgm:spPr/>
      <dgm:t>
        <a:bodyPr/>
        <a:lstStyle/>
        <a:p>
          <a:endParaRPr lang="el-GR"/>
        </a:p>
      </dgm:t>
    </dgm:pt>
    <dgm:pt modelId="{99777529-4510-4B9D-922C-7BD40DECC047}" type="sibTrans" cxnId="{F5D2B41D-965B-4AD6-8E10-6F86C6B9F27E}">
      <dgm:prSet/>
      <dgm:spPr/>
      <dgm:t>
        <a:bodyPr/>
        <a:lstStyle/>
        <a:p>
          <a:endParaRPr lang="el-GR"/>
        </a:p>
      </dgm:t>
    </dgm:pt>
    <dgm:pt modelId="{3F9C1AE3-2C42-43C9-B41F-50B5D25987F7}">
      <dgm:prSet custT="1"/>
      <dgm:spPr>
        <a:solidFill>
          <a:srgbClr val="ACE946"/>
        </a:solidFill>
      </dgm:spPr>
      <dgm:t>
        <a:bodyPr/>
        <a:lstStyle/>
        <a:p>
          <a:r>
            <a:rPr lang="el-GR" sz="2800" b="1" dirty="0">
              <a:latin typeface="Tahoma" pitchFamily="34" charset="0"/>
            </a:rPr>
            <a:t>Διαδίκτυο </a:t>
          </a:r>
          <a:r>
            <a:rPr lang="en-US" sz="2800" dirty="0">
              <a:latin typeface="Tahoma" pitchFamily="34" charset="0"/>
              <a:hlinkClick xmlns:r="http://schemas.openxmlformats.org/officeDocument/2006/relationships" r:id="rId1"/>
            </a:rPr>
            <a:t>www.dasta.auth.gr</a:t>
          </a:r>
          <a:r>
            <a:rPr lang="en-US" sz="2800" dirty="0">
              <a:latin typeface="Tahoma" pitchFamily="34" charset="0"/>
            </a:rPr>
            <a:t> &amp; </a:t>
          </a:r>
          <a:r>
            <a:rPr lang="en-US" sz="2800" dirty="0">
              <a:latin typeface="Tahoma" pitchFamily="34" charset="0"/>
              <a:hlinkClick xmlns:r="http://schemas.openxmlformats.org/officeDocument/2006/relationships" r:id="rId2"/>
            </a:rPr>
            <a:t>www.facebook.com/careerauth</a:t>
          </a:r>
          <a:r>
            <a:rPr lang="en-US" sz="2800" dirty="0">
              <a:latin typeface="Tahoma" pitchFamily="34" charset="0"/>
            </a:rPr>
            <a:t> </a:t>
          </a:r>
          <a:endParaRPr lang="el-GR" sz="2800" dirty="0">
            <a:latin typeface="Tahoma" pitchFamily="34" charset="0"/>
          </a:endParaRPr>
        </a:p>
      </dgm:t>
    </dgm:pt>
    <dgm:pt modelId="{1D585498-27F9-45DD-A77A-E9378BFFDF98}" type="parTrans" cxnId="{3602F33E-36D0-43DB-8510-A7443C1BDCA8}">
      <dgm:prSet/>
      <dgm:spPr/>
      <dgm:t>
        <a:bodyPr/>
        <a:lstStyle/>
        <a:p>
          <a:endParaRPr lang="el-GR"/>
        </a:p>
      </dgm:t>
    </dgm:pt>
    <dgm:pt modelId="{1CEC3D98-2162-4146-A394-8DCAFDC397EE}" type="sibTrans" cxnId="{3602F33E-36D0-43DB-8510-A7443C1BDCA8}">
      <dgm:prSet/>
      <dgm:spPr/>
      <dgm:t>
        <a:bodyPr/>
        <a:lstStyle/>
        <a:p>
          <a:endParaRPr lang="el-GR"/>
        </a:p>
      </dgm:t>
    </dgm:pt>
    <dgm:pt modelId="{0CACC338-7D30-4502-B521-A6FA30DA9BB8}" type="pres">
      <dgm:prSet presAssocID="{22EC4977-5B56-4C9B-93D9-A796832D57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A874220-4366-416C-A5BD-C254FC03A6D3}" type="pres">
      <dgm:prSet presAssocID="{37752284-6A6A-4874-B086-6BD1F36B9666}" presName="comp" presStyleCnt="0"/>
      <dgm:spPr/>
      <dgm:t>
        <a:bodyPr/>
        <a:lstStyle/>
        <a:p>
          <a:endParaRPr lang="el-GR"/>
        </a:p>
      </dgm:t>
    </dgm:pt>
    <dgm:pt modelId="{6EF77B42-8BC1-4DB5-80B1-E11DD2066D92}" type="pres">
      <dgm:prSet presAssocID="{37752284-6A6A-4874-B086-6BD1F36B9666}" presName="box" presStyleLbl="node1" presStyleIdx="0" presStyleCnt="4"/>
      <dgm:spPr/>
      <dgm:t>
        <a:bodyPr/>
        <a:lstStyle/>
        <a:p>
          <a:endParaRPr lang="el-GR"/>
        </a:p>
      </dgm:t>
    </dgm:pt>
    <dgm:pt modelId="{4A6FD294-F889-44EE-BBE3-1D779AB3B4EA}" type="pres">
      <dgm:prSet presAssocID="{37752284-6A6A-4874-B086-6BD1F36B9666}" presName="img" presStyleLbl="fgImgPlace1" presStyleIdx="0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2A58AB9-8F2E-420B-8D29-DC1A61ED8702}" type="pres">
      <dgm:prSet presAssocID="{37752284-6A6A-4874-B086-6BD1F36B966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5DCC61-0C9F-4BC3-874E-DDC460AECDE7}" type="pres">
      <dgm:prSet presAssocID="{10D7247D-0E22-4433-9CB1-68430043630C}" presName="spacer" presStyleCnt="0"/>
      <dgm:spPr/>
      <dgm:t>
        <a:bodyPr/>
        <a:lstStyle/>
        <a:p>
          <a:endParaRPr lang="el-GR"/>
        </a:p>
      </dgm:t>
    </dgm:pt>
    <dgm:pt modelId="{85DADCF9-D7AE-45E0-B85C-F6A8EC38629E}" type="pres">
      <dgm:prSet presAssocID="{5EA0AFBF-7401-4A37-A9A6-52A1A7D113D5}" presName="comp" presStyleCnt="0"/>
      <dgm:spPr/>
      <dgm:t>
        <a:bodyPr/>
        <a:lstStyle/>
        <a:p>
          <a:endParaRPr lang="el-GR"/>
        </a:p>
      </dgm:t>
    </dgm:pt>
    <dgm:pt modelId="{AEEA6F6B-063D-4ADF-8167-FC1AF5B7433B}" type="pres">
      <dgm:prSet presAssocID="{5EA0AFBF-7401-4A37-A9A6-52A1A7D113D5}" presName="box" presStyleLbl="node1" presStyleIdx="1" presStyleCnt="4"/>
      <dgm:spPr/>
      <dgm:t>
        <a:bodyPr/>
        <a:lstStyle/>
        <a:p>
          <a:endParaRPr lang="el-GR"/>
        </a:p>
      </dgm:t>
    </dgm:pt>
    <dgm:pt modelId="{87932CE8-722B-42EC-98C8-67B42D159956}" type="pres">
      <dgm:prSet presAssocID="{5EA0AFBF-7401-4A37-A9A6-52A1A7D113D5}" presName="img" presStyleLbl="fgImgPlac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8B7D32A-69D6-484C-853E-D2F36F6CF94D}" type="pres">
      <dgm:prSet presAssocID="{5EA0AFBF-7401-4A37-A9A6-52A1A7D113D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680706-E59C-45F1-8FF4-71B07D18170D}" type="pres">
      <dgm:prSet presAssocID="{0D8F76BD-55C9-4AD4-A017-764B308F386C}" presName="spacer" presStyleCnt="0"/>
      <dgm:spPr/>
      <dgm:t>
        <a:bodyPr/>
        <a:lstStyle/>
        <a:p>
          <a:endParaRPr lang="el-GR"/>
        </a:p>
      </dgm:t>
    </dgm:pt>
    <dgm:pt modelId="{889B23C7-2616-422D-B654-FC4F0715F245}" type="pres">
      <dgm:prSet presAssocID="{BBDF8F04-5EC1-49FA-B01D-1F88E5D074BF}" presName="comp" presStyleCnt="0"/>
      <dgm:spPr/>
      <dgm:t>
        <a:bodyPr/>
        <a:lstStyle/>
        <a:p>
          <a:endParaRPr lang="el-GR"/>
        </a:p>
      </dgm:t>
    </dgm:pt>
    <dgm:pt modelId="{C6E1B8DC-710C-4A1B-94FA-8FC2E9564367}" type="pres">
      <dgm:prSet presAssocID="{BBDF8F04-5EC1-49FA-B01D-1F88E5D074BF}" presName="box" presStyleLbl="node1" presStyleIdx="2" presStyleCnt="4" custLinFactNeighborX="-4959" custLinFactNeighborY="-2006"/>
      <dgm:spPr/>
      <dgm:t>
        <a:bodyPr/>
        <a:lstStyle/>
        <a:p>
          <a:endParaRPr lang="el-GR"/>
        </a:p>
      </dgm:t>
    </dgm:pt>
    <dgm:pt modelId="{8F316CD1-DA2E-415A-BB87-17CC48CFA62C}" type="pres">
      <dgm:prSet presAssocID="{BBDF8F04-5EC1-49FA-B01D-1F88E5D074BF}" presName="img" presStyleLbl="fgImgPlace1" presStyleIdx="2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CC8CEBE4-B2F0-4B0B-98F6-B9C260A0670C}" type="pres">
      <dgm:prSet presAssocID="{BBDF8F04-5EC1-49FA-B01D-1F88E5D07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07B1E3-DA61-4B83-BEBF-A43DC5443958}" type="pres">
      <dgm:prSet presAssocID="{99777529-4510-4B9D-922C-7BD40DECC047}" presName="spacer" presStyleCnt="0"/>
      <dgm:spPr/>
      <dgm:t>
        <a:bodyPr/>
        <a:lstStyle/>
        <a:p>
          <a:endParaRPr lang="el-GR"/>
        </a:p>
      </dgm:t>
    </dgm:pt>
    <dgm:pt modelId="{71C959CC-7493-4CA0-A129-9B0A6BF085C4}" type="pres">
      <dgm:prSet presAssocID="{3F9C1AE3-2C42-43C9-B41F-50B5D25987F7}" presName="comp" presStyleCnt="0"/>
      <dgm:spPr/>
      <dgm:t>
        <a:bodyPr/>
        <a:lstStyle/>
        <a:p>
          <a:endParaRPr lang="el-GR"/>
        </a:p>
      </dgm:t>
    </dgm:pt>
    <dgm:pt modelId="{6903E8F8-B359-4DF5-A699-99F25D2913A6}" type="pres">
      <dgm:prSet presAssocID="{3F9C1AE3-2C42-43C9-B41F-50B5D25987F7}" presName="box" presStyleLbl="node1" presStyleIdx="3" presStyleCnt="4"/>
      <dgm:spPr/>
      <dgm:t>
        <a:bodyPr/>
        <a:lstStyle/>
        <a:p>
          <a:endParaRPr lang="el-GR"/>
        </a:p>
      </dgm:t>
    </dgm:pt>
    <dgm:pt modelId="{701D4851-E10C-4C45-8551-3233D1D794D1}" type="pres">
      <dgm:prSet presAssocID="{3F9C1AE3-2C42-43C9-B41F-50B5D25987F7}" presName="img" presStyleLbl="fgImgPlace1" presStyleIdx="3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7703C19-2E1B-4693-B651-133136E7C261}" type="pres">
      <dgm:prSet presAssocID="{3F9C1AE3-2C42-43C9-B41F-50B5D25987F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DBD5A01-84D6-4FF0-8578-0456983F2A2A}" type="presOf" srcId="{3F9C1AE3-2C42-43C9-B41F-50B5D25987F7}" destId="{6903E8F8-B359-4DF5-A699-99F25D2913A6}" srcOrd="0" destOrd="0" presId="urn:microsoft.com/office/officeart/2005/8/layout/vList4#1"/>
    <dgm:cxn modelId="{178FD504-D6E2-4200-97C4-F2C12BE4E9D3}" srcId="{22EC4977-5B56-4C9B-93D9-A796832D57D9}" destId="{5EA0AFBF-7401-4A37-A9A6-52A1A7D113D5}" srcOrd="1" destOrd="0" parTransId="{F0ECA0F0-2F02-49A8-B732-297A80985EB6}" sibTransId="{0D8F76BD-55C9-4AD4-A017-764B308F386C}"/>
    <dgm:cxn modelId="{F5D2B41D-965B-4AD6-8E10-6F86C6B9F27E}" srcId="{22EC4977-5B56-4C9B-93D9-A796832D57D9}" destId="{BBDF8F04-5EC1-49FA-B01D-1F88E5D074BF}" srcOrd="2" destOrd="0" parTransId="{138BE182-8F07-4526-998F-D582DADAB7C4}" sibTransId="{99777529-4510-4B9D-922C-7BD40DECC047}"/>
    <dgm:cxn modelId="{3602F33E-36D0-43DB-8510-A7443C1BDCA8}" srcId="{22EC4977-5B56-4C9B-93D9-A796832D57D9}" destId="{3F9C1AE3-2C42-43C9-B41F-50B5D25987F7}" srcOrd="3" destOrd="0" parTransId="{1D585498-27F9-45DD-A77A-E9378BFFDF98}" sibTransId="{1CEC3D98-2162-4146-A394-8DCAFDC397EE}"/>
    <dgm:cxn modelId="{7C77D407-4183-4D58-A4F1-00F5789FB4C5}" type="presOf" srcId="{22EC4977-5B56-4C9B-93D9-A796832D57D9}" destId="{0CACC338-7D30-4502-B521-A6FA30DA9BB8}" srcOrd="0" destOrd="0" presId="urn:microsoft.com/office/officeart/2005/8/layout/vList4#1"/>
    <dgm:cxn modelId="{6C699B50-29BB-49D5-96AE-9B2434698F49}" type="presOf" srcId="{37752284-6A6A-4874-B086-6BD1F36B9666}" destId="{E2A58AB9-8F2E-420B-8D29-DC1A61ED8702}" srcOrd="1" destOrd="0" presId="urn:microsoft.com/office/officeart/2005/8/layout/vList4#1"/>
    <dgm:cxn modelId="{0ADECF5E-DF6E-46B9-B014-9E2A16EB99E6}" type="presOf" srcId="{BBDF8F04-5EC1-49FA-B01D-1F88E5D074BF}" destId="{CC8CEBE4-B2F0-4B0B-98F6-B9C260A0670C}" srcOrd="1" destOrd="0" presId="urn:microsoft.com/office/officeart/2005/8/layout/vList4#1"/>
    <dgm:cxn modelId="{017DFFCE-DBBC-432B-A685-49704F05662F}" type="presOf" srcId="{BBDF8F04-5EC1-49FA-B01D-1F88E5D074BF}" destId="{C6E1B8DC-710C-4A1B-94FA-8FC2E9564367}" srcOrd="0" destOrd="0" presId="urn:microsoft.com/office/officeart/2005/8/layout/vList4#1"/>
    <dgm:cxn modelId="{E12D3FB7-59A5-4568-9C26-8E679D6FADD5}" type="presOf" srcId="{3F9C1AE3-2C42-43C9-B41F-50B5D25987F7}" destId="{27703C19-2E1B-4693-B651-133136E7C261}" srcOrd="1" destOrd="0" presId="urn:microsoft.com/office/officeart/2005/8/layout/vList4#1"/>
    <dgm:cxn modelId="{E64F0AF2-2C97-4A6D-BC65-3DF6767871DA}" srcId="{22EC4977-5B56-4C9B-93D9-A796832D57D9}" destId="{37752284-6A6A-4874-B086-6BD1F36B9666}" srcOrd="0" destOrd="0" parTransId="{EF1C718D-6F16-40E7-AB5C-34C53EC39D9B}" sibTransId="{10D7247D-0E22-4433-9CB1-68430043630C}"/>
    <dgm:cxn modelId="{7E5F2760-B8C9-41A6-BD84-CA91DEC61B1F}" type="presOf" srcId="{5EA0AFBF-7401-4A37-A9A6-52A1A7D113D5}" destId="{98B7D32A-69D6-484C-853E-D2F36F6CF94D}" srcOrd="1" destOrd="0" presId="urn:microsoft.com/office/officeart/2005/8/layout/vList4#1"/>
    <dgm:cxn modelId="{987E2A3A-6A3A-4973-8B72-16185CB5A943}" type="presOf" srcId="{37752284-6A6A-4874-B086-6BD1F36B9666}" destId="{6EF77B42-8BC1-4DB5-80B1-E11DD2066D92}" srcOrd="0" destOrd="0" presId="urn:microsoft.com/office/officeart/2005/8/layout/vList4#1"/>
    <dgm:cxn modelId="{B8018892-D629-46C7-A1F6-13E87530BE2E}" type="presOf" srcId="{5EA0AFBF-7401-4A37-A9A6-52A1A7D113D5}" destId="{AEEA6F6B-063D-4ADF-8167-FC1AF5B7433B}" srcOrd="0" destOrd="0" presId="urn:microsoft.com/office/officeart/2005/8/layout/vList4#1"/>
    <dgm:cxn modelId="{5B940B41-28AA-42A6-AC45-1408FFC5B62A}" type="presParOf" srcId="{0CACC338-7D30-4502-B521-A6FA30DA9BB8}" destId="{DA874220-4366-416C-A5BD-C254FC03A6D3}" srcOrd="0" destOrd="0" presId="urn:microsoft.com/office/officeart/2005/8/layout/vList4#1"/>
    <dgm:cxn modelId="{12BB0F4D-E4E0-48D5-9948-552625073253}" type="presParOf" srcId="{DA874220-4366-416C-A5BD-C254FC03A6D3}" destId="{6EF77B42-8BC1-4DB5-80B1-E11DD2066D92}" srcOrd="0" destOrd="0" presId="urn:microsoft.com/office/officeart/2005/8/layout/vList4#1"/>
    <dgm:cxn modelId="{A1342312-82C7-458F-8B40-D5E2A0D1277E}" type="presParOf" srcId="{DA874220-4366-416C-A5BD-C254FC03A6D3}" destId="{4A6FD294-F889-44EE-BBE3-1D779AB3B4EA}" srcOrd="1" destOrd="0" presId="urn:microsoft.com/office/officeart/2005/8/layout/vList4#1"/>
    <dgm:cxn modelId="{48340DAE-957B-423B-89A9-276B332A7918}" type="presParOf" srcId="{DA874220-4366-416C-A5BD-C254FC03A6D3}" destId="{E2A58AB9-8F2E-420B-8D29-DC1A61ED8702}" srcOrd="2" destOrd="0" presId="urn:microsoft.com/office/officeart/2005/8/layout/vList4#1"/>
    <dgm:cxn modelId="{34A63DDC-EEC0-43C4-9184-81867E242AD6}" type="presParOf" srcId="{0CACC338-7D30-4502-B521-A6FA30DA9BB8}" destId="{D95DCC61-0C9F-4BC3-874E-DDC460AECDE7}" srcOrd="1" destOrd="0" presId="urn:microsoft.com/office/officeart/2005/8/layout/vList4#1"/>
    <dgm:cxn modelId="{F90F2BBF-5AD9-4576-A601-EB9004B6887D}" type="presParOf" srcId="{0CACC338-7D30-4502-B521-A6FA30DA9BB8}" destId="{85DADCF9-D7AE-45E0-B85C-F6A8EC38629E}" srcOrd="2" destOrd="0" presId="urn:microsoft.com/office/officeart/2005/8/layout/vList4#1"/>
    <dgm:cxn modelId="{3FC8DC20-EE91-46F1-B180-128EA12353AC}" type="presParOf" srcId="{85DADCF9-D7AE-45E0-B85C-F6A8EC38629E}" destId="{AEEA6F6B-063D-4ADF-8167-FC1AF5B7433B}" srcOrd="0" destOrd="0" presId="urn:microsoft.com/office/officeart/2005/8/layout/vList4#1"/>
    <dgm:cxn modelId="{7BCF4C4F-EF12-48FD-86AC-AD853935EDDD}" type="presParOf" srcId="{85DADCF9-D7AE-45E0-B85C-F6A8EC38629E}" destId="{87932CE8-722B-42EC-98C8-67B42D159956}" srcOrd="1" destOrd="0" presId="urn:microsoft.com/office/officeart/2005/8/layout/vList4#1"/>
    <dgm:cxn modelId="{3DBB5728-382E-42C1-83B6-B5A12019A4C1}" type="presParOf" srcId="{85DADCF9-D7AE-45E0-B85C-F6A8EC38629E}" destId="{98B7D32A-69D6-484C-853E-D2F36F6CF94D}" srcOrd="2" destOrd="0" presId="urn:microsoft.com/office/officeart/2005/8/layout/vList4#1"/>
    <dgm:cxn modelId="{C5D5149C-407D-4B9A-B85A-61256200796E}" type="presParOf" srcId="{0CACC338-7D30-4502-B521-A6FA30DA9BB8}" destId="{C5680706-E59C-45F1-8FF4-71B07D18170D}" srcOrd="3" destOrd="0" presId="urn:microsoft.com/office/officeart/2005/8/layout/vList4#1"/>
    <dgm:cxn modelId="{1A4C0318-8502-468F-A1DC-D63A9864CAD6}" type="presParOf" srcId="{0CACC338-7D30-4502-B521-A6FA30DA9BB8}" destId="{889B23C7-2616-422D-B654-FC4F0715F245}" srcOrd="4" destOrd="0" presId="urn:microsoft.com/office/officeart/2005/8/layout/vList4#1"/>
    <dgm:cxn modelId="{B44115D5-497B-4449-AE5D-3C6CE7ADF319}" type="presParOf" srcId="{889B23C7-2616-422D-B654-FC4F0715F245}" destId="{C6E1B8DC-710C-4A1B-94FA-8FC2E9564367}" srcOrd="0" destOrd="0" presId="urn:microsoft.com/office/officeart/2005/8/layout/vList4#1"/>
    <dgm:cxn modelId="{99606D44-741D-4817-96B2-C0FE1CF035BB}" type="presParOf" srcId="{889B23C7-2616-422D-B654-FC4F0715F245}" destId="{8F316CD1-DA2E-415A-BB87-17CC48CFA62C}" srcOrd="1" destOrd="0" presId="urn:microsoft.com/office/officeart/2005/8/layout/vList4#1"/>
    <dgm:cxn modelId="{F45977EF-11CD-430E-968E-FC603C6EFAD7}" type="presParOf" srcId="{889B23C7-2616-422D-B654-FC4F0715F245}" destId="{CC8CEBE4-B2F0-4B0B-98F6-B9C260A0670C}" srcOrd="2" destOrd="0" presId="urn:microsoft.com/office/officeart/2005/8/layout/vList4#1"/>
    <dgm:cxn modelId="{4320450C-322A-496A-BB70-7E7700201FAD}" type="presParOf" srcId="{0CACC338-7D30-4502-B521-A6FA30DA9BB8}" destId="{7607B1E3-DA61-4B83-BEBF-A43DC5443958}" srcOrd="5" destOrd="0" presId="urn:microsoft.com/office/officeart/2005/8/layout/vList4#1"/>
    <dgm:cxn modelId="{90E8E88D-C2CC-4CB0-BD43-44C9892BBA41}" type="presParOf" srcId="{0CACC338-7D30-4502-B521-A6FA30DA9BB8}" destId="{71C959CC-7493-4CA0-A129-9B0A6BF085C4}" srcOrd="6" destOrd="0" presId="urn:microsoft.com/office/officeart/2005/8/layout/vList4#1"/>
    <dgm:cxn modelId="{AED3D15D-0794-40D0-86A8-B07F3E197D07}" type="presParOf" srcId="{71C959CC-7493-4CA0-A129-9B0A6BF085C4}" destId="{6903E8F8-B359-4DF5-A699-99F25D2913A6}" srcOrd="0" destOrd="0" presId="urn:microsoft.com/office/officeart/2005/8/layout/vList4#1"/>
    <dgm:cxn modelId="{36FD9F9A-B263-44B8-A5C4-25CB5D2B099E}" type="presParOf" srcId="{71C959CC-7493-4CA0-A129-9B0A6BF085C4}" destId="{701D4851-E10C-4C45-8551-3233D1D794D1}" srcOrd="1" destOrd="0" presId="urn:microsoft.com/office/officeart/2005/8/layout/vList4#1"/>
    <dgm:cxn modelId="{A432765E-1C2E-4B95-AF53-0EFBF8E5C830}" type="presParOf" srcId="{71C959CC-7493-4CA0-A129-9B0A6BF085C4}" destId="{27703C19-2E1B-4693-B651-133136E7C26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C4977-5B56-4C9B-93D9-A796832D57D9}" type="doc">
      <dgm:prSet loTypeId="urn:microsoft.com/office/officeart/2005/8/layout/vList4#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2C7FA723-0961-4260-8B8A-AC154F64E279}">
      <dgm:prSet custT="1"/>
      <dgm:spPr>
        <a:solidFill>
          <a:srgbClr val="92D050"/>
        </a:solidFill>
      </dgm:spPr>
      <dgm:t>
        <a:bodyPr/>
        <a:lstStyle/>
        <a:p>
          <a:r>
            <a:rPr lang="el-GR" sz="2800" b="1" dirty="0">
              <a:latin typeface="Tahoma" pitchFamily="34" charset="0"/>
            </a:rPr>
            <a:t>Εκδηλώσεις </a:t>
          </a:r>
          <a:r>
            <a:rPr lang="el-GR" sz="2800" dirty="0">
              <a:latin typeface="Tahoma" pitchFamily="34" charset="0"/>
            </a:rPr>
            <a:t>(Σπουδών, Απασχόλησης, Επιχειρηματικότητας &amp; Καινοτομίας, Εκθέσεις)</a:t>
          </a:r>
        </a:p>
      </dgm:t>
    </dgm:pt>
    <dgm:pt modelId="{B59B9F1B-70F4-4A8B-922A-21AE321421FD}" type="parTrans" cxnId="{038F7058-A61E-485E-A7F5-7095C050A19D}">
      <dgm:prSet/>
      <dgm:spPr/>
      <dgm:t>
        <a:bodyPr/>
        <a:lstStyle/>
        <a:p>
          <a:endParaRPr lang="el-GR"/>
        </a:p>
      </dgm:t>
    </dgm:pt>
    <dgm:pt modelId="{60D52DA1-FE34-4238-BD76-3FA2333A69FF}" type="sibTrans" cxnId="{038F7058-A61E-485E-A7F5-7095C050A19D}">
      <dgm:prSet/>
      <dgm:spPr/>
      <dgm:t>
        <a:bodyPr/>
        <a:lstStyle/>
        <a:p>
          <a:endParaRPr lang="el-GR"/>
        </a:p>
      </dgm:t>
    </dgm:pt>
    <dgm:pt modelId="{27803DE9-9B17-4BAA-B6D7-9E768EED63D4}">
      <dgm:prSet custT="1"/>
      <dgm:spPr>
        <a:solidFill>
          <a:srgbClr val="FFCC00"/>
        </a:solidFill>
      </dgm:spPr>
      <dgm:t>
        <a:bodyPr/>
        <a:lstStyle/>
        <a:p>
          <a:r>
            <a:rPr lang="el-GR" sz="2800" b="1" dirty="0">
              <a:latin typeface="Tahoma" pitchFamily="34" charset="0"/>
            </a:rPr>
            <a:t>Δίκτυα Συνεργατών </a:t>
          </a:r>
        </a:p>
        <a:p>
          <a:r>
            <a:rPr lang="el-GR" sz="2800" dirty="0">
              <a:latin typeface="Tahoma" pitchFamily="34" charset="0"/>
            </a:rPr>
            <a:t>(Ακαδημαϊκοί Σύμβουλοι, Εργοδοτικοί Φορείς, Μέντορες)</a:t>
          </a:r>
        </a:p>
      </dgm:t>
    </dgm:pt>
    <dgm:pt modelId="{24017971-A7BC-4FA6-90EE-94B2F6AC3F5E}" type="parTrans" cxnId="{E197CEDF-7141-4B0F-8A82-F86BAC1BF32E}">
      <dgm:prSet/>
      <dgm:spPr/>
      <dgm:t>
        <a:bodyPr/>
        <a:lstStyle/>
        <a:p>
          <a:endParaRPr lang="el-GR"/>
        </a:p>
      </dgm:t>
    </dgm:pt>
    <dgm:pt modelId="{09226B05-7D84-40CC-B619-D45BFC78091B}" type="sibTrans" cxnId="{E197CEDF-7141-4B0F-8A82-F86BAC1BF32E}">
      <dgm:prSet/>
      <dgm:spPr/>
      <dgm:t>
        <a:bodyPr/>
        <a:lstStyle/>
        <a:p>
          <a:endParaRPr lang="el-GR"/>
        </a:p>
      </dgm:t>
    </dgm:pt>
    <dgm:pt modelId="{0B780665-4238-429F-B74A-43B6DFC2A2F5}">
      <dgm:prSet custT="1"/>
      <dgm:spPr/>
      <dgm:t>
        <a:bodyPr/>
        <a:lstStyle/>
        <a:p>
          <a:r>
            <a:rPr lang="el-GR" sz="2800" b="1" dirty="0">
              <a:latin typeface="Tahoma" pitchFamily="34" charset="0"/>
            </a:rPr>
            <a:t>Έρευνες </a:t>
          </a:r>
        </a:p>
        <a:p>
          <a:r>
            <a:rPr lang="el-GR" sz="2800" dirty="0">
              <a:latin typeface="Tahoma" pitchFamily="34" charset="0"/>
            </a:rPr>
            <a:t>(Μελέτη απορρόφησης αποφοίτων ΑΠΘ)</a:t>
          </a:r>
        </a:p>
      </dgm:t>
    </dgm:pt>
    <dgm:pt modelId="{9C47A3D4-F325-4DDF-B33A-A52909948376}" type="parTrans" cxnId="{418F8550-99E1-4654-9DD8-E7F87B37F3CE}">
      <dgm:prSet/>
      <dgm:spPr/>
      <dgm:t>
        <a:bodyPr/>
        <a:lstStyle/>
        <a:p>
          <a:endParaRPr lang="el-GR"/>
        </a:p>
      </dgm:t>
    </dgm:pt>
    <dgm:pt modelId="{858209D0-E096-4BFF-9826-99E62E6C45D6}" type="sibTrans" cxnId="{418F8550-99E1-4654-9DD8-E7F87B37F3CE}">
      <dgm:prSet/>
      <dgm:spPr/>
      <dgm:t>
        <a:bodyPr/>
        <a:lstStyle/>
        <a:p>
          <a:endParaRPr lang="el-GR"/>
        </a:p>
      </dgm:t>
    </dgm:pt>
    <dgm:pt modelId="{0CACC338-7D30-4502-B521-A6FA30DA9BB8}" type="pres">
      <dgm:prSet presAssocID="{22EC4977-5B56-4C9B-93D9-A796832D57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AECF90-F2DB-4474-A326-468F2E89B86C}" type="pres">
      <dgm:prSet presAssocID="{2C7FA723-0961-4260-8B8A-AC154F64E279}" presName="comp" presStyleCnt="0"/>
      <dgm:spPr/>
      <dgm:t>
        <a:bodyPr/>
        <a:lstStyle/>
        <a:p>
          <a:endParaRPr lang="el-GR"/>
        </a:p>
      </dgm:t>
    </dgm:pt>
    <dgm:pt modelId="{9D5DE691-61F9-4796-8C9C-456AA9F7072B}" type="pres">
      <dgm:prSet presAssocID="{2C7FA723-0961-4260-8B8A-AC154F64E279}" presName="box" presStyleLbl="node1" presStyleIdx="0" presStyleCnt="3"/>
      <dgm:spPr/>
      <dgm:t>
        <a:bodyPr/>
        <a:lstStyle/>
        <a:p>
          <a:endParaRPr lang="el-GR"/>
        </a:p>
      </dgm:t>
    </dgm:pt>
    <dgm:pt modelId="{4A615CBC-F3E6-4BC6-B46B-AD13DF6789F4}" type="pres">
      <dgm:prSet presAssocID="{2C7FA723-0961-4260-8B8A-AC154F64E27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53ABC6C-221A-4DEE-9B25-95F462F4B549}" type="pres">
      <dgm:prSet presAssocID="{2C7FA723-0961-4260-8B8A-AC154F64E27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99B91B-4411-4819-9C48-32304CC90FDE}" type="pres">
      <dgm:prSet presAssocID="{60D52DA1-FE34-4238-BD76-3FA2333A69FF}" presName="spacer" presStyleCnt="0"/>
      <dgm:spPr/>
      <dgm:t>
        <a:bodyPr/>
        <a:lstStyle/>
        <a:p>
          <a:endParaRPr lang="el-GR"/>
        </a:p>
      </dgm:t>
    </dgm:pt>
    <dgm:pt modelId="{96C8DB83-69D8-469E-A44E-DE850A8904D8}" type="pres">
      <dgm:prSet presAssocID="{27803DE9-9B17-4BAA-B6D7-9E768EED63D4}" presName="comp" presStyleCnt="0"/>
      <dgm:spPr/>
      <dgm:t>
        <a:bodyPr/>
        <a:lstStyle/>
        <a:p>
          <a:endParaRPr lang="el-GR"/>
        </a:p>
      </dgm:t>
    </dgm:pt>
    <dgm:pt modelId="{1C2B9A2E-AE07-45DA-A4D2-43CAC8F45462}" type="pres">
      <dgm:prSet presAssocID="{27803DE9-9B17-4BAA-B6D7-9E768EED63D4}" presName="box" presStyleLbl="node1" presStyleIdx="1" presStyleCnt="3"/>
      <dgm:spPr/>
      <dgm:t>
        <a:bodyPr/>
        <a:lstStyle/>
        <a:p>
          <a:endParaRPr lang="el-GR"/>
        </a:p>
      </dgm:t>
    </dgm:pt>
    <dgm:pt modelId="{32C0D2B9-C572-46DB-91BB-6F768DE37204}" type="pres">
      <dgm:prSet presAssocID="{27803DE9-9B17-4BAA-B6D7-9E768EED63D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7B2696B8-131F-4A02-BB62-95ECE003922C}" type="pres">
      <dgm:prSet presAssocID="{27803DE9-9B17-4BAA-B6D7-9E768EED63D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CBE823-FF5F-4E05-91A7-8EFB890C387D}" type="pres">
      <dgm:prSet presAssocID="{09226B05-7D84-40CC-B619-D45BFC78091B}" presName="spacer" presStyleCnt="0"/>
      <dgm:spPr/>
      <dgm:t>
        <a:bodyPr/>
        <a:lstStyle/>
        <a:p>
          <a:endParaRPr lang="el-GR"/>
        </a:p>
      </dgm:t>
    </dgm:pt>
    <dgm:pt modelId="{F9F63F95-7D93-4D52-8C65-6935DEDD3CB4}" type="pres">
      <dgm:prSet presAssocID="{0B780665-4238-429F-B74A-43B6DFC2A2F5}" presName="comp" presStyleCnt="0"/>
      <dgm:spPr/>
      <dgm:t>
        <a:bodyPr/>
        <a:lstStyle/>
        <a:p>
          <a:endParaRPr lang="el-GR"/>
        </a:p>
      </dgm:t>
    </dgm:pt>
    <dgm:pt modelId="{BA4E2158-9FCF-44DF-9061-EBE4611CC313}" type="pres">
      <dgm:prSet presAssocID="{0B780665-4238-429F-B74A-43B6DFC2A2F5}" presName="box" presStyleLbl="node1" presStyleIdx="2" presStyleCnt="3"/>
      <dgm:spPr/>
      <dgm:t>
        <a:bodyPr/>
        <a:lstStyle/>
        <a:p>
          <a:endParaRPr lang="el-GR"/>
        </a:p>
      </dgm:t>
    </dgm:pt>
    <dgm:pt modelId="{18A43584-F3B0-4BB5-A0EC-5479E41D85FD}" type="pres">
      <dgm:prSet presAssocID="{0B780665-4238-429F-B74A-43B6DFC2A2F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192D82D-5F45-4E4C-B0CA-C8DBFD40FD77}" type="pres">
      <dgm:prSet presAssocID="{0B780665-4238-429F-B74A-43B6DFC2A2F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1D4B59D-8867-4B40-882D-E4C64C8B78CE}" type="presOf" srcId="{27803DE9-9B17-4BAA-B6D7-9E768EED63D4}" destId="{1C2B9A2E-AE07-45DA-A4D2-43CAC8F45462}" srcOrd="0" destOrd="0" presId="urn:microsoft.com/office/officeart/2005/8/layout/vList4#2"/>
    <dgm:cxn modelId="{96E5DEAF-0ECF-4833-BC83-2222EF9A3259}" type="presOf" srcId="{0B780665-4238-429F-B74A-43B6DFC2A2F5}" destId="{BA4E2158-9FCF-44DF-9061-EBE4611CC313}" srcOrd="0" destOrd="0" presId="urn:microsoft.com/office/officeart/2005/8/layout/vList4#2"/>
    <dgm:cxn modelId="{F7FC73DB-04EE-4C15-B2C0-FEC3D101BDD0}" type="presOf" srcId="{2C7FA723-0961-4260-8B8A-AC154F64E279}" destId="{F53ABC6C-221A-4DEE-9B25-95F462F4B549}" srcOrd="1" destOrd="0" presId="urn:microsoft.com/office/officeart/2005/8/layout/vList4#2"/>
    <dgm:cxn modelId="{C9459AC0-74E9-48F8-AAF0-418308AD9FA1}" type="presOf" srcId="{22EC4977-5B56-4C9B-93D9-A796832D57D9}" destId="{0CACC338-7D30-4502-B521-A6FA30DA9BB8}" srcOrd="0" destOrd="0" presId="urn:microsoft.com/office/officeart/2005/8/layout/vList4#2"/>
    <dgm:cxn modelId="{038F7058-A61E-485E-A7F5-7095C050A19D}" srcId="{22EC4977-5B56-4C9B-93D9-A796832D57D9}" destId="{2C7FA723-0961-4260-8B8A-AC154F64E279}" srcOrd="0" destOrd="0" parTransId="{B59B9F1B-70F4-4A8B-922A-21AE321421FD}" sibTransId="{60D52DA1-FE34-4238-BD76-3FA2333A69FF}"/>
    <dgm:cxn modelId="{E197CEDF-7141-4B0F-8A82-F86BAC1BF32E}" srcId="{22EC4977-5B56-4C9B-93D9-A796832D57D9}" destId="{27803DE9-9B17-4BAA-B6D7-9E768EED63D4}" srcOrd="1" destOrd="0" parTransId="{24017971-A7BC-4FA6-90EE-94B2F6AC3F5E}" sibTransId="{09226B05-7D84-40CC-B619-D45BFC78091B}"/>
    <dgm:cxn modelId="{2C03B8B8-E1C4-45A3-8D68-87C390AA7BD5}" type="presOf" srcId="{0B780665-4238-429F-B74A-43B6DFC2A2F5}" destId="{A192D82D-5F45-4E4C-B0CA-C8DBFD40FD77}" srcOrd="1" destOrd="0" presId="urn:microsoft.com/office/officeart/2005/8/layout/vList4#2"/>
    <dgm:cxn modelId="{C6484D6F-FFA4-46C6-A2F8-C691D76FFCF6}" type="presOf" srcId="{2C7FA723-0961-4260-8B8A-AC154F64E279}" destId="{9D5DE691-61F9-4796-8C9C-456AA9F7072B}" srcOrd="0" destOrd="0" presId="urn:microsoft.com/office/officeart/2005/8/layout/vList4#2"/>
    <dgm:cxn modelId="{65D542FF-E341-49EE-B343-1EA38A223DBD}" type="presOf" srcId="{27803DE9-9B17-4BAA-B6D7-9E768EED63D4}" destId="{7B2696B8-131F-4A02-BB62-95ECE003922C}" srcOrd="1" destOrd="0" presId="urn:microsoft.com/office/officeart/2005/8/layout/vList4#2"/>
    <dgm:cxn modelId="{418F8550-99E1-4654-9DD8-E7F87B37F3CE}" srcId="{22EC4977-5B56-4C9B-93D9-A796832D57D9}" destId="{0B780665-4238-429F-B74A-43B6DFC2A2F5}" srcOrd="2" destOrd="0" parTransId="{9C47A3D4-F325-4DDF-B33A-A52909948376}" sibTransId="{858209D0-E096-4BFF-9826-99E62E6C45D6}"/>
    <dgm:cxn modelId="{60B7513C-872E-4091-9DB9-E68DE7C11296}" type="presParOf" srcId="{0CACC338-7D30-4502-B521-A6FA30DA9BB8}" destId="{B4AECF90-F2DB-4474-A326-468F2E89B86C}" srcOrd="0" destOrd="0" presId="urn:microsoft.com/office/officeart/2005/8/layout/vList4#2"/>
    <dgm:cxn modelId="{6521C2AD-B52A-4368-BA54-B8BCCA9788EC}" type="presParOf" srcId="{B4AECF90-F2DB-4474-A326-468F2E89B86C}" destId="{9D5DE691-61F9-4796-8C9C-456AA9F7072B}" srcOrd="0" destOrd="0" presId="urn:microsoft.com/office/officeart/2005/8/layout/vList4#2"/>
    <dgm:cxn modelId="{EB2F11EC-300E-435E-B908-A76CCBE31D31}" type="presParOf" srcId="{B4AECF90-F2DB-4474-A326-468F2E89B86C}" destId="{4A615CBC-F3E6-4BC6-B46B-AD13DF6789F4}" srcOrd="1" destOrd="0" presId="urn:microsoft.com/office/officeart/2005/8/layout/vList4#2"/>
    <dgm:cxn modelId="{BDA01E38-9A37-4C8E-9277-E1B54F1B3843}" type="presParOf" srcId="{B4AECF90-F2DB-4474-A326-468F2E89B86C}" destId="{F53ABC6C-221A-4DEE-9B25-95F462F4B549}" srcOrd="2" destOrd="0" presId="urn:microsoft.com/office/officeart/2005/8/layout/vList4#2"/>
    <dgm:cxn modelId="{47E51D72-86D5-4D1A-B74B-F04E832AD1D0}" type="presParOf" srcId="{0CACC338-7D30-4502-B521-A6FA30DA9BB8}" destId="{D199B91B-4411-4819-9C48-32304CC90FDE}" srcOrd="1" destOrd="0" presId="urn:microsoft.com/office/officeart/2005/8/layout/vList4#2"/>
    <dgm:cxn modelId="{32B0DC86-CC15-4A49-AE9A-0209F60779A6}" type="presParOf" srcId="{0CACC338-7D30-4502-B521-A6FA30DA9BB8}" destId="{96C8DB83-69D8-469E-A44E-DE850A8904D8}" srcOrd="2" destOrd="0" presId="urn:microsoft.com/office/officeart/2005/8/layout/vList4#2"/>
    <dgm:cxn modelId="{6062DB1A-1D4F-4895-B228-913F1E4CD6A8}" type="presParOf" srcId="{96C8DB83-69D8-469E-A44E-DE850A8904D8}" destId="{1C2B9A2E-AE07-45DA-A4D2-43CAC8F45462}" srcOrd="0" destOrd="0" presId="urn:microsoft.com/office/officeart/2005/8/layout/vList4#2"/>
    <dgm:cxn modelId="{89DBAFB0-1AB1-48BB-895E-4E65416A8185}" type="presParOf" srcId="{96C8DB83-69D8-469E-A44E-DE850A8904D8}" destId="{32C0D2B9-C572-46DB-91BB-6F768DE37204}" srcOrd="1" destOrd="0" presId="urn:microsoft.com/office/officeart/2005/8/layout/vList4#2"/>
    <dgm:cxn modelId="{849113D6-AD9C-4B41-B2FC-D627563810F0}" type="presParOf" srcId="{96C8DB83-69D8-469E-A44E-DE850A8904D8}" destId="{7B2696B8-131F-4A02-BB62-95ECE003922C}" srcOrd="2" destOrd="0" presId="urn:microsoft.com/office/officeart/2005/8/layout/vList4#2"/>
    <dgm:cxn modelId="{05C8912A-2933-4F3B-8ADD-67271DC95BF1}" type="presParOf" srcId="{0CACC338-7D30-4502-B521-A6FA30DA9BB8}" destId="{C8CBE823-FF5F-4E05-91A7-8EFB890C387D}" srcOrd="3" destOrd="0" presId="urn:microsoft.com/office/officeart/2005/8/layout/vList4#2"/>
    <dgm:cxn modelId="{090B926B-E83F-41ED-8A8D-5C272CF8C445}" type="presParOf" srcId="{0CACC338-7D30-4502-B521-A6FA30DA9BB8}" destId="{F9F63F95-7D93-4D52-8C65-6935DEDD3CB4}" srcOrd="4" destOrd="0" presId="urn:microsoft.com/office/officeart/2005/8/layout/vList4#2"/>
    <dgm:cxn modelId="{DCA229B9-7C8C-4862-95C8-285C9B882610}" type="presParOf" srcId="{F9F63F95-7D93-4D52-8C65-6935DEDD3CB4}" destId="{BA4E2158-9FCF-44DF-9061-EBE4611CC313}" srcOrd="0" destOrd="0" presId="urn:microsoft.com/office/officeart/2005/8/layout/vList4#2"/>
    <dgm:cxn modelId="{8415C1E4-25BD-4F73-BC2C-7608409FE16A}" type="presParOf" srcId="{F9F63F95-7D93-4D52-8C65-6935DEDD3CB4}" destId="{18A43584-F3B0-4BB5-A0EC-5479E41D85FD}" srcOrd="1" destOrd="0" presId="urn:microsoft.com/office/officeart/2005/8/layout/vList4#2"/>
    <dgm:cxn modelId="{291A93FB-A74E-4489-9AC4-BEC1285443AD}" type="presParOf" srcId="{F9F63F95-7D93-4D52-8C65-6935DEDD3CB4}" destId="{A192D82D-5F45-4E4C-B0CA-C8DBFD40FD7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DB535-4A08-4E2C-9724-EEE2CCB2863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73B6753-4DE5-43A6-9F24-C540BC61BF06}">
      <dgm:prSet phldrT="[Κείμενο]"/>
      <dgm:spPr/>
      <dgm:t>
        <a:bodyPr/>
        <a:lstStyle/>
        <a:p>
          <a:r>
            <a:rPr lang="en-US" b="1" dirty="0"/>
            <a:t>1</a:t>
          </a:r>
          <a:endParaRPr lang="el-GR" b="1" dirty="0"/>
        </a:p>
      </dgm:t>
    </dgm:pt>
    <dgm:pt modelId="{D14EB1AB-2EE5-48F1-9D00-879AD0ADC992}" type="parTrans" cxnId="{65C454B6-D696-4752-8ABF-A3A956F855E0}">
      <dgm:prSet/>
      <dgm:spPr/>
      <dgm:t>
        <a:bodyPr/>
        <a:lstStyle/>
        <a:p>
          <a:endParaRPr lang="el-GR"/>
        </a:p>
      </dgm:t>
    </dgm:pt>
    <dgm:pt modelId="{EDFDE694-3AA9-4CF9-850A-AC51CBFE61C6}" type="sibTrans" cxnId="{65C454B6-D696-4752-8ABF-A3A956F855E0}">
      <dgm:prSet/>
      <dgm:spPr/>
      <dgm:t>
        <a:bodyPr/>
        <a:lstStyle/>
        <a:p>
          <a:endParaRPr lang="el-GR"/>
        </a:p>
      </dgm:t>
    </dgm:pt>
    <dgm:pt modelId="{35651D4E-8562-49EA-A46C-FC113A350AFE}">
      <dgm:prSet phldrT="[Κείμενο]"/>
      <dgm:spPr/>
      <dgm:t>
        <a:bodyPr/>
        <a:lstStyle/>
        <a:p>
          <a:r>
            <a:rPr lang="el-GR" b="0" dirty="0">
              <a:latin typeface="Tahoma" pitchFamily="34" charset="0"/>
            </a:rPr>
            <a:t>Πληροφόρηση για Θέματα Σπουδών</a:t>
          </a:r>
          <a:endParaRPr lang="el-GR" b="0" dirty="0"/>
        </a:p>
      </dgm:t>
    </dgm:pt>
    <dgm:pt modelId="{16D2D38F-F049-40B8-BB82-1A3955F64949}" type="parTrans" cxnId="{EBEF6E6B-0F72-4294-AF0E-7434549582FA}">
      <dgm:prSet/>
      <dgm:spPr/>
      <dgm:t>
        <a:bodyPr/>
        <a:lstStyle/>
        <a:p>
          <a:endParaRPr lang="el-GR"/>
        </a:p>
      </dgm:t>
    </dgm:pt>
    <dgm:pt modelId="{590F936E-3986-4641-B7CC-C496A7E7D2C3}" type="sibTrans" cxnId="{EBEF6E6B-0F72-4294-AF0E-7434549582FA}">
      <dgm:prSet/>
      <dgm:spPr/>
      <dgm:t>
        <a:bodyPr/>
        <a:lstStyle/>
        <a:p>
          <a:endParaRPr lang="el-GR"/>
        </a:p>
      </dgm:t>
    </dgm:pt>
    <dgm:pt modelId="{E3248797-A860-4417-A8FE-DE21362E0525}">
      <dgm:prSet phldrT="[Κείμενο]"/>
      <dgm:spPr/>
      <dgm:t>
        <a:bodyPr/>
        <a:lstStyle/>
        <a:p>
          <a:r>
            <a:rPr lang="en-US" b="1" dirty="0"/>
            <a:t>2</a:t>
          </a:r>
          <a:endParaRPr lang="el-GR" b="1" dirty="0"/>
        </a:p>
      </dgm:t>
    </dgm:pt>
    <dgm:pt modelId="{9F06BB25-C01E-4429-A651-6CFFA2B3AC15}" type="parTrans" cxnId="{6E3C30F9-3CE3-4012-A8A1-E00E733DD807}">
      <dgm:prSet/>
      <dgm:spPr/>
      <dgm:t>
        <a:bodyPr/>
        <a:lstStyle/>
        <a:p>
          <a:endParaRPr lang="el-GR"/>
        </a:p>
      </dgm:t>
    </dgm:pt>
    <dgm:pt modelId="{DD1CF3E1-65FB-4F2D-B9B4-547B71F9B0D0}" type="sibTrans" cxnId="{6E3C30F9-3CE3-4012-A8A1-E00E733DD807}">
      <dgm:prSet/>
      <dgm:spPr/>
      <dgm:t>
        <a:bodyPr/>
        <a:lstStyle/>
        <a:p>
          <a:endParaRPr lang="el-GR"/>
        </a:p>
      </dgm:t>
    </dgm:pt>
    <dgm:pt modelId="{3382FF9B-22C9-4E7B-9055-8640ACE999EA}">
      <dgm:prSet phldrT="[Κείμενο]"/>
      <dgm:spPr/>
      <dgm:t>
        <a:bodyPr/>
        <a:lstStyle/>
        <a:p>
          <a:r>
            <a:rPr lang="el-GR" b="0" dirty="0">
              <a:latin typeface="Tahoma" pitchFamily="34" charset="0"/>
            </a:rPr>
            <a:t>Πληροφόρηση &amp; Σύνδεση με Αγορά Εργασίας</a:t>
          </a:r>
          <a:endParaRPr lang="el-GR" b="0" dirty="0"/>
        </a:p>
      </dgm:t>
    </dgm:pt>
    <dgm:pt modelId="{ACA53D5D-B2A1-4F30-8D1B-F15283C17CB8}" type="parTrans" cxnId="{1CF78DEF-7D1B-4D23-B569-A0EFC211322F}">
      <dgm:prSet/>
      <dgm:spPr/>
      <dgm:t>
        <a:bodyPr/>
        <a:lstStyle/>
        <a:p>
          <a:endParaRPr lang="el-GR"/>
        </a:p>
      </dgm:t>
    </dgm:pt>
    <dgm:pt modelId="{3FB8E13E-749B-4F69-A9D5-9E3CCFC87E84}" type="sibTrans" cxnId="{1CF78DEF-7D1B-4D23-B569-A0EFC211322F}">
      <dgm:prSet/>
      <dgm:spPr/>
      <dgm:t>
        <a:bodyPr/>
        <a:lstStyle/>
        <a:p>
          <a:endParaRPr lang="el-GR"/>
        </a:p>
      </dgm:t>
    </dgm:pt>
    <dgm:pt modelId="{1A67ED2A-4954-4EBA-A079-6F61BA26D931}">
      <dgm:prSet phldrT="[Κείμενο]"/>
      <dgm:spPr/>
      <dgm:t>
        <a:bodyPr/>
        <a:lstStyle/>
        <a:p>
          <a:r>
            <a:rPr lang="en-US" b="1" dirty="0"/>
            <a:t>3</a:t>
          </a:r>
          <a:endParaRPr lang="el-GR" b="1" dirty="0"/>
        </a:p>
      </dgm:t>
    </dgm:pt>
    <dgm:pt modelId="{17ED96DB-75D2-4726-A8B0-C61AE1A3157E}" type="parTrans" cxnId="{E410E609-CA9B-4D12-8052-0A4130765823}">
      <dgm:prSet/>
      <dgm:spPr/>
      <dgm:t>
        <a:bodyPr/>
        <a:lstStyle/>
        <a:p>
          <a:endParaRPr lang="el-GR"/>
        </a:p>
      </dgm:t>
    </dgm:pt>
    <dgm:pt modelId="{D76B097D-4C70-4155-8CF0-E50582355532}" type="sibTrans" cxnId="{E410E609-CA9B-4D12-8052-0A4130765823}">
      <dgm:prSet/>
      <dgm:spPr/>
      <dgm:t>
        <a:bodyPr/>
        <a:lstStyle/>
        <a:p>
          <a:endParaRPr lang="el-GR"/>
        </a:p>
      </dgm:t>
    </dgm:pt>
    <dgm:pt modelId="{8238AB90-03E7-4250-956A-A3EA10C6F332}">
      <dgm:prSet phldrT="[Κείμενο]"/>
      <dgm:spPr/>
      <dgm:t>
        <a:bodyPr/>
        <a:lstStyle/>
        <a:p>
          <a:r>
            <a:rPr lang="el-GR" b="0" dirty="0">
              <a:latin typeface="Tahoma" pitchFamily="34" charset="0"/>
            </a:rPr>
            <a:t>Συμβουλευτική Υποστήριξη</a:t>
          </a:r>
          <a:endParaRPr lang="el-GR" b="0" dirty="0"/>
        </a:p>
      </dgm:t>
    </dgm:pt>
    <dgm:pt modelId="{4BB0D570-6DE4-4D1F-8625-1F3AA2ADA16A}" type="parTrans" cxnId="{03CC0D84-7C6E-430D-AB26-15969B8BF119}">
      <dgm:prSet/>
      <dgm:spPr/>
      <dgm:t>
        <a:bodyPr/>
        <a:lstStyle/>
        <a:p>
          <a:endParaRPr lang="el-GR"/>
        </a:p>
      </dgm:t>
    </dgm:pt>
    <dgm:pt modelId="{3F7D3EC2-CFD6-40A2-8FCC-2D547F54F22A}" type="sibTrans" cxnId="{03CC0D84-7C6E-430D-AB26-15969B8BF119}">
      <dgm:prSet/>
      <dgm:spPr/>
      <dgm:t>
        <a:bodyPr/>
        <a:lstStyle/>
        <a:p>
          <a:endParaRPr lang="el-GR"/>
        </a:p>
      </dgm:t>
    </dgm:pt>
    <dgm:pt modelId="{C782AA41-B6BC-4BE0-9B95-53B5D8F5566B}">
      <dgm:prSet phldrT="[Κείμενο]"/>
      <dgm:spPr/>
      <dgm:t>
        <a:bodyPr/>
        <a:lstStyle/>
        <a:p>
          <a:r>
            <a:rPr lang="en-US" b="1" dirty="0"/>
            <a:t>4</a:t>
          </a:r>
          <a:endParaRPr lang="el-GR" b="1" dirty="0"/>
        </a:p>
      </dgm:t>
    </dgm:pt>
    <dgm:pt modelId="{6F0BCF2B-0BA6-4ACD-9982-278E1115A320}" type="parTrans" cxnId="{AF9DC01E-3292-4620-9186-3705D9FC44A2}">
      <dgm:prSet/>
      <dgm:spPr/>
      <dgm:t>
        <a:bodyPr/>
        <a:lstStyle/>
        <a:p>
          <a:endParaRPr lang="el-GR"/>
        </a:p>
      </dgm:t>
    </dgm:pt>
    <dgm:pt modelId="{C0864012-0F88-4501-90F5-91C7D110EDC1}" type="sibTrans" cxnId="{AF9DC01E-3292-4620-9186-3705D9FC44A2}">
      <dgm:prSet/>
      <dgm:spPr/>
      <dgm:t>
        <a:bodyPr/>
        <a:lstStyle/>
        <a:p>
          <a:endParaRPr lang="el-GR"/>
        </a:p>
      </dgm:t>
    </dgm:pt>
    <dgm:pt modelId="{CF87212D-D2BC-4496-8AC6-1DF7E9EF859F}">
      <dgm:prSet/>
      <dgm:spPr/>
      <dgm:t>
        <a:bodyPr/>
        <a:lstStyle/>
        <a:p>
          <a:r>
            <a:rPr lang="el-GR" b="0" dirty="0">
              <a:latin typeface="Tahoma" pitchFamily="34" charset="0"/>
            </a:rPr>
            <a:t>Ενίσχυση της Επιχειρηματικότητας </a:t>
          </a:r>
          <a:endParaRPr lang="el-GR" b="0" dirty="0"/>
        </a:p>
      </dgm:t>
    </dgm:pt>
    <dgm:pt modelId="{2B676FAC-CBD4-4D1F-A319-C6E1B6EFEC76}" type="parTrans" cxnId="{18FAB8A0-76F9-4DE9-8DD0-48C94F940F90}">
      <dgm:prSet/>
      <dgm:spPr/>
      <dgm:t>
        <a:bodyPr/>
        <a:lstStyle/>
        <a:p>
          <a:endParaRPr lang="el-GR"/>
        </a:p>
      </dgm:t>
    </dgm:pt>
    <dgm:pt modelId="{4E87FF56-3905-4A20-8814-498BFC0DA705}" type="sibTrans" cxnId="{18FAB8A0-76F9-4DE9-8DD0-48C94F940F90}">
      <dgm:prSet/>
      <dgm:spPr/>
      <dgm:t>
        <a:bodyPr/>
        <a:lstStyle/>
        <a:p>
          <a:endParaRPr lang="el-GR"/>
        </a:p>
      </dgm:t>
    </dgm:pt>
    <dgm:pt modelId="{4971CD94-38F4-4E50-A087-C844C5CA668B}" type="pres">
      <dgm:prSet presAssocID="{3C6DB535-4A08-4E2C-9724-EEE2CCB286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DC085D3-C896-49F7-8D92-920755958C09}" type="pres">
      <dgm:prSet presAssocID="{D73B6753-4DE5-43A6-9F24-C540BC61BF06}" presName="composite" presStyleCnt="0"/>
      <dgm:spPr/>
      <dgm:t>
        <a:bodyPr/>
        <a:lstStyle/>
        <a:p>
          <a:endParaRPr lang="el-GR"/>
        </a:p>
      </dgm:t>
    </dgm:pt>
    <dgm:pt modelId="{8EC345BF-4361-46F7-801F-DD66AC03BEC5}" type="pres">
      <dgm:prSet presAssocID="{D73B6753-4DE5-43A6-9F24-C540BC61BF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32B7FF-562E-4F87-8BCA-510D9D0F261A}" type="pres">
      <dgm:prSet presAssocID="{D73B6753-4DE5-43A6-9F24-C540BC61BF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05A047-7981-4E3C-9199-1E132E270622}" type="pres">
      <dgm:prSet presAssocID="{EDFDE694-3AA9-4CF9-850A-AC51CBFE61C6}" presName="sp" presStyleCnt="0"/>
      <dgm:spPr/>
      <dgm:t>
        <a:bodyPr/>
        <a:lstStyle/>
        <a:p>
          <a:endParaRPr lang="el-GR"/>
        </a:p>
      </dgm:t>
    </dgm:pt>
    <dgm:pt modelId="{59A4B455-8289-4763-ADAE-82A81E8DA491}" type="pres">
      <dgm:prSet presAssocID="{E3248797-A860-4417-A8FE-DE21362E0525}" presName="composite" presStyleCnt="0"/>
      <dgm:spPr/>
      <dgm:t>
        <a:bodyPr/>
        <a:lstStyle/>
        <a:p>
          <a:endParaRPr lang="el-GR"/>
        </a:p>
      </dgm:t>
    </dgm:pt>
    <dgm:pt modelId="{54500DE4-C5FC-4B1C-B36D-A90EC3A8838F}" type="pres">
      <dgm:prSet presAssocID="{E3248797-A860-4417-A8FE-DE21362E0525}" presName="parentText" presStyleLbl="alignNode1" presStyleIdx="1" presStyleCnt="4" custLinFactNeighborX="-23668" custLinFactNeighborY="16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F7B3BE-08F3-40EB-839C-A2FFACE26EA3}" type="pres">
      <dgm:prSet presAssocID="{E3248797-A860-4417-A8FE-DE21362E05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982503-4F09-472C-AFB6-603D9D5D4B32}" type="pres">
      <dgm:prSet presAssocID="{DD1CF3E1-65FB-4F2D-B9B4-547B71F9B0D0}" presName="sp" presStyleCnt="0"/>
      <dgm:spPr/>
      <dgm:t>
        <a:bodyPr/>
        <a:lstStyle/>
        <a:p>
          <a:endParaRPr lang="el-GR"/>
        </a:p>
      </dgm:t>
    </dgm:pt>
    <dgm:pt modelId="{7A84E1C3-EC1E-4FE5-B83D-9784D870AD05}" type="pres">
      <dgm:prSet presAssocID="{1A67ED2A-4954-4EBA-A079-6F61BA26D931}" presName="composite" presStyleCnt="0"/>
      <dgm:spPr/>
      <dgm:t>
        <a:bodyPr/>
        <a:lstStyle/>
        <a:p>
          <a:endParaRPr lang="el-GR"/>
        </a:p>
      </dgm:t>
    </dgm:pt>
    <dgm:pt modelId="{87DC00C2-6589-4C03-A84E-81CD9B470AE3}" type="pres">
      <dgm:prSet presAssocID="{1A67ED2A-4954-4EBA-A079-6F61BA26D93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849856-70C9-45AE-98D6-BCB99B292BB9}" type="pres">
      <dgm:prSet presAssocID="{1A67ED2A-4954-4EBA-A079-6F61BA26D93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134562-E690-4449-9587-0C79E135D28F}" type="pres">
      <dgm:prSet presAssocID="{D76B097D-4C70-4155-8CF0-E50582355532}" presName="sp" presStyleCnt="0"/>
      <dgm:spPr/>
      <dgm:t>
        <a:bodyPr/>
        <a:lstStyle/>
        <a:p>
          <a:endParaRPr lang="el-GR"/>
        </a:p>
      </dgm:t>
    </dgm:pt>
    <dgm:pt modelId="{E3CD8287-5963-4947-8677-16C36EE59FC1}" type="pres">
      <dgm:prSet presAssocID="{C782AA41-B6BC-4BE0-9B95-53B5D8F5566B}" presName="composite" presStyleCnt="0"/>
      <dgm:spPr/>
      <dgm:t>
        <a:bodyPr/>
        <a:lstStyle/>
        <a:p>
          <a:endParaRPr lang="el-GR"/>
        </a:p>
      </dgm:t>
    </dgm:pt>
    <dgm:pt modelId="{6F46E212-8D39-4031-BF31-BC05A4F43E13}" type="pres">
      <dgm:prSet presAssocID="{C782AA41-B6BC-4BE0-9B95-53B5D8F5566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972165-A499-44B2-939A-24EDDDE0E501}" type="pres">
      <dgm:prSet presAssocID="{C782AA41-B6BC-4BE0-9B95-53B5D8F5566B}" presName="descendantText" presStyleLbl="alignAcc1" presStyleIdx="3" presStyleCnt="4" custLinFactNeighborX="0" custLinFactNeighborY="-89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5AC065-C808-4A56-B1E9-8E1C56A44E66}" type="presOf" srcId="{CF87212D-D2BC-4496-8AC6-1DF7E9EF859F}" destId="{C1972165-A499-44B2-939A-24EDDDE0E501}" srcOrd="0" destOrd="0" presId="urn:microsoft.com/office/officeart/2005/8/layout/chevron2"/>
    <dgm:cxn modelId="{990B4279-DD28-4E3D-8CAA-BBF43AC0E115}" type="presOf" srcId="{C782AA41-B6BC-4BE0-9B95-53B5D8F5566B}" destId="{6F46E212-8D39-4031-BF31-BC05A4F43E13}" srcOrd="0" destOrd="0" presId="urn:microsoft.com/office/officeart/2005/8/layout/chevron2"/>
    <dgm:cxn modelId="{AF78B465-F33D-48FF-86AC-69DBFC26AF31}" type="presOf" srcId="{3C6DB535-4A08-4E2C-9724-EEE2CCB2863D}" destId="{4971CD94-38F4-4E50-A087-C844C5CA668B}" srcOrd="0" destOrd="0" presId="urn:microsoft.com/office/officeart/2005/8/layout/chevron2"/>
    <dgm:cxn modelId="{E410E609-CA9B-4D12-8052-0A4130765823}" srcId="{3C6DB535-4A08-4E2C-9724-EEE2CCB2863D}" destId="{1A67ED2A-4954-4EBA-A079-6F61BA26D931}" srcOrd="2" destOrd="0" parTransId="{17ED96DB-75D2-4726-A8B0-C61AE1A3157E}" sibTransId="{D76B097D-4C70-4155-8CF0-E50582355532}"/>
    <dgm:cxn modelId="{BC6B95F0-E94E-42E9-BCF1-6B0FF78F5990}" type="presOf" srcId="{8238AB90-03E7-4250-956A-A3EA10C6F332}" destId="{E7849856-70C9-45AE-98D6-BCB99B292BB9}" srcOrd="0" destOrd="0" presId="urn:microsoft.com/office/officeart/2005/8/layout/chevron2"/>
    <dgm:cxn modelId="{FA192BD1-0466-4087-B9E0-DF449E463B9A}" type="presOf" srcId="{1A67ED2A-4954-4EBA-A079-6F61BA26D931}" destId="{87DC00C2-6589-4C03-A84E-81CD9B470AE3}" srcOrd="0" destOrd="0" presId="urn:microsoft.com/office/officeart/2005/8/layout/chevron2"/>
    <dgm:cxn modelId="{6E3C30F9-3CE3-4012-A8A1-E00E733DD807}" srcId="{3C6DB535-4A08-4E2C-9724-EEE2CCB2863D}" destId="{E3248797-A860-4417-A8FE-DE21362E0525}" srcOrd="1" destOrd="0" parTransId="{9F06BB25-C01E-4429-A651-6CFFA2B3AC15}" sibTransId="{DD1CF3E1-65FB-4F2D-B9B4-547B71F9B0D0}"/>
    <dgm:cxn modelId="{C3651A24-B8E4-4BDE-8340-9410FD82A9D4}" type="presOf" srcId="{3382FF9B-22C9-4E7B-9055-8640ACE999EA}" destId="{41F7B3BE-08F3-40EB-839C-A2FFACE26EA3}" srcOrd="0" destOrd="0" presId="urn:microsoft.com/office/officeart/2005/8/layout/chevron2"/>
    <dgm:cxn modelId="{1CF78DEF-7D1B-4D23-B569-A0EFC211322F}" srcId="{E3248797-A860-4417-A8FE-DE21362E0525}" destId="{3382FF9B-22C9-4E7B-9055-8640ACE999EA}" srcOrd="0" destOrd="0" parTransId="{ACA53D5D-B2A1-4F30-8D1B-F15283C17CB8}" sibTransId="{3FB8E13E-749B-4F69-A9D5-9E3CCFC87E84}"/>
    <dgm:cxn modelId="{96723B23-63FF-43D3-9B45-50244DA047A1}" type="presOf" srcId="{35651D4E-8562-49EA-A46C-FC113A350AFE}" destId="{B532B7FF-562E-4F87-8BCA-510D9D0F261A}" srcOrd="0" destOrd="0" presId="urn:microsoft.com/office/officeart/2005/8/layout/chevron2"/>
    <dgm:cxn modelId="{21201F66-71D4-4AD0-ADEE-7377101546B4}" type="presOf" srcId="{E3248797-A860-4417-A8FE-DE21362E0525}" destId="{54500DE4-C5FC-4B1C-B36D-A90EC3A8838F}" srcOrd="0" destOrd="0" presId="urn:microsoft.com/office/officeart/2005/8/layout/chevron2"/>
    <dgm:cxn modelId="{049820D1-5589-41CA-838B-50103FF9E167}" type="presOf" srcId="{D73B6753-4DE5-43A6-9F24-C540BC61BF06}" destId="{8EC345BF-4361-46F7-801F-DD66AC03BEC5}" srcOrd="0" destOrd="0" presId="urn:microsoft.com/office/officeart/2005/8/layout/chevron2"/>
    <dgm:cxn modelId="{65C454B6-D696-4752-8ABF-A3A956F855E0}" srcId="{3C6DB535-4A08-4E2C-9724-EEE2CCB2863D}" destId="{D73B6753-4DE5-43A6-9F24-C540BC61BF06}" srcOrd="0" destOrd="0" parTransId="{D14EB1AB-2EE5-48F1-9D00-879AD0ADC992}" sibTransId="{EDFDE694-3AA9-4CF9-850A-AC51CBFE61C6}"/>
    <dgm:cxn modelId="{AF9DC01E-3292-4620-9186-3705D9FC44A2}" srcId="{3C6DB535-4A08-4E2C-9724-EEE2CCB2863D}" destId="{C782AA41-B6BC-4BE0-9B95-53B5D8F5566B}" srcOrd="3" destOrd="0" parTransId="{6F0BCF2B-0BA6-4ACD-9982-278E1115A320}" sibTransId="{C0864012-0F88-4501-90F5-91C7D110EDC1}"/>
    <dgm:cxn modelId="{03CC0D84-7C6E-430D-AB26-15969B8BF119}" srcId="{1A67ED2A-4954-4EBA-A079-6F61BA26D931}" destId="{8238AB90-03E7-4250-956A-A3EA10C6F332}" srcOrd="0" destOrd="0" parTransId="{4BB0D570-6DE4-4D1F-8625-1F3AA2ADA16A}" sibTransId="{3F7D3EC2-CFD6-40A2-8FCC-2D547F54F22A}"/>
    <dgm:cxn modelId="{EBEF6E6B-0F72-4294-AF0E-7434549582FA}" srcId="{D73B6753-4DE5-43A6-9F24-C540BC61BF06}" destId="{35651D4E-8562-49EA-A46C-FC113A350AFE}" srcOrd="0" destOrd="0" parTransId="{16D2D38F-F049-40B8-BB82-1A3955F64949}" sibTransId="{590F936E-3986-4641-B7CC-C496A7E7D2C3}"/>
    <dgm:cxn modelId="{18FAB8A0-76F9-4DE9-8DD0-48C94F940F90}" srcId="{C782AA41-B6BC-4BE0-9B95-53B5D8F5566B}" destId="{CF87212D-D2BC-4496-8AC6-1DF7E9EF859F}" srcOrd="0" destOrd="0" parTransId="{2B676FAC-CBD4-4D1F-A319-C6E1B6EFEC76}" sibTransId="{4E87FF56-3905-4A20-8814-498BFC0DA705}"/>
    <dgm:cxn modelId="{BB843F8E-3DF2-4F2C-BF38-4F12DB329F8D}" type="presParOf" srcId="{4971CD94-38F4-4E50-A087-C844C5CA668B}" destId="{8DC085D3-C896-49F7-8D92-920755958C09}" srcOrd="0" destOrd="0" presId="urn:microsoft.com/office/officeart/2005/8/layout/chevron2"/>
    <dgm:cxn modelId="{774BBA3A-B80D-472C-A3B0-99B1350E7CB8}" type="presParOf" srcId="{8DC085D3-C896-49F7-8D92-920755958C09}" destId="{8EC345BF-4361-46F7-801F-DD66AC03BEC5}" srcOrd="0" destOrd="0" presId="urn:microsoft.com/office/officeart/2005/8/layout/chevron2"/>
    <dgm:cxn modelId="{25B45FFB-5F23-46D8-A0AB-22E105E77CB6}" type="presParOf" srcId="{8DC085D3-C896-49F7-8D92-920755958C09}" destId="{B532B7FF-562E-4F87-8BCA-510D9D0F261A}" srcOrd="1" destOrd="0" presId="urn:microsoft.com/office/officeart/2005/8/layout/chevron2"/>
    <dgm:cxn modelId="{71216233-ADD2-4C20-B6EE-EB457CA53F28}" type="presParOf" srcId="{4971CD94-38F4-4E50-A087-C844C5CA668B}" destId="{1605A047-7981-4E3C-9199-1E132E270622}" srcOrd="1" destOrd="0" presId="urn:microsoft.com/office/officeart/2005/8/layout/chevron2"/>
    <dgm:cxn modelId="{92C0EF67-E250-4280-82AE-6AD22CDE0D7C}" type="presParOf" srcId="{4971CD94-38F4-4E50-A087-C844C5CA668B}" destId="{59A4B455-8289-4763-ADAE-82A81E8DA491}" srcOrd="2" destOrd="0" presId="urn:microsoft.com/office/officeart/2005/8/layout/chevron2"/>
    <dgm:cxn modelId="{10760E7F-9AAA-4B0C-8D18-AAD438279EE8}" type="presParOf" srcId="{59A4B455-8289-4763-ADAE-82A81E8DA491}" destId="{54500DE4-C5FC-4B1C-B36D-A90EC3A8838F}" srcOrd="0" destOrd="0" presId="urn:microsoft.com/office/officeart/2005/8/layout/chevron2"/>
    <dgm:cxn modelId="{E1429D83-E67C-4D0F-B5C1-70959A0B5CDA}" type="presParOf" srcId="{59A4B455-8289-4763-ADAE-82A81E8DA491}" destId="{41F7B3BE-08F3-40EB-839C-A2FFACE26EA3}" srcOrd="1" destOrd="0" presId="urn:microsoft.com/office/officeart/2005/8/layout/chevron2"/>
    <dgm:cxn modelId="{D8E45FF9-5C76-48E7-84DF-2850635C5618}" type="presParOf" srcId="{4971CD94-38F4-4E50-A087-C844C5CA668B}" destId="{71982503-4F09-472C-AFB6-603D9D5D4B32}" srcOrd="3" destOrd="0" presId="urn:microsoft.com/office/officeart/2005/8/layout/chevron2"/>
    <dgm:cxn modelId="{899D5BF2-8EE2-45F9-A353-8DF670EAFAA4}" type="presParOf" srcId="{4971CD94-38F4-4E50-A087-C844C5CA668B}" destId="{7A84E1C3-EC1E-4FE5-B83D-9784D870AD05}" srcOrd="4" destOrd="0" presId="urn:microsoft.com/office/officeart/2005/8/layout/chevron2"/>
    <dgm:cxn modelId="{BB8FB001-0CC5-469D-95AF-D767CAEBC573}" type="presParOf" srcId="{7A84E1C3-EC1E-4FE5-B83D-9784D870AD05}" destId="{87DC00C2-6589-4C03-A84E-81CD9B470AE3}" srcOrd="0" destOrd="0" presId="urn:microsoft.com/office/officeart/2005/8/layout/chevron2"/>
    <dgm:cxn modelId="{7F821A4E-F9C9-4D34-AA0B-103099AE0FF8}" type="presParOf" srcId="{7A84E1C3-EC1E-4FE5-B83D-9784D870AD05}" destId="{E7849856-70C9-45AE-98D6-BCB99B292BB9}" srcOrd="1" destOrd="0" presId="urn:microsoft.com/office/officeart/2005/8/layout/chevron2"/>
    <dgm:cxn modelId="{B2563464-10BF-4ABB-A65E-E80F9A71F3BC}" type="presParOf" srcId="{4971CD94-38F4-4E50-A087-C844C5CA668B}" destId="{0E134562-E690-4449-9587-0C79E135D28F}" srcOrd="5" destOrd="0" presId="urn:microsoft.com/office/officeart/2005/8/layout/chevron2"/>
    <dgm:cxn modelId="{52D12CE5-81A6-4577-BFA9-8A7CEA06CDD5}" type="presParOf" srcId="{4971CD94-38F4-4E50-A087-C844C5CA668B}" destId="{E3CD8287-5963-4947-8677-16C36EE59FC1}" srcOrd="6" destOrd="0" presId="urn:microsoft.com/office/officeart/2005/8/layout/chevron2"/>
    <dgm:cxn modelId="{957000F6-26F2-40CD-A531-8D6F934D317A}" type="presParOf" srcId="{E3CD8287-5963-4947-8677-16C36EE59FC1}" destId="{6F46E212-8D39-4031-BF31-BC05A4F43E13}" srcOrd="0" destOrd="0" presId="urn:microsoft.com/office/officeart/2005/8/layout/chevron2"/>
    <dgm:cxn modelId="{C55171F6-9FAE-4D00-8B74-7C696BDB98B4}" type="presParOf" srcId="{E3CD8287-5963-4947-8677-16C36EE59FC1}" destId="{C1972165-A499-44B2-939A-24EDDDE0E5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1D991-9DA8-4276-8CF9-21E295DEF7B1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530DB15E-BC52-447D-8E01-45081AA27966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</a:rPr>
            <a:t>Υποτροφίες, Κληροδοτήματα και άλλες μορφές οικονομικής στήριξης των σπουδών</a:t>
          </a:r>
        </a:p>
      </dgm:t>
    </dgm:pt>
    <dgm:pt modelId="{23671B37-D21B-423D-AFC8-62914AB92D25}" type="parTrans" cxnId="{1C4AD69C-9A32-4643-8993-5C72FAA389C8}">
      <dgm:prSet/>
      <dgm:spPr/>
      <dgm:t>
        <a:bodyPr/>
        <a:lstStyle/>
        <a:p>
          <a:endParaRPr lang="el-GR"/>
        </a:p>
      </dgm:t>
    </dgm:pt>
    <dgm:pt modelId="{85185C15-B092-49AB-B1A5-FDF6CCAF724F}" type="sibTrans" cxnId="{1C4AD69C-9A32-4643-8993-5C72FAA389C8}">
      <dgm:prSet/>
      <dgm:spPr/>
      <dgm:t>
        <a:bodyPr/>
        <a:lstStyle/>
        <a:p>
          <a:endParaRPr lang="el-GR"/>
        </a:p>
      </dgm:t>
    </dgm:pt>
    <dgm:pt modelId="{2D996019-0928-45AF-9A83-CDA9322EA1C1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</a:rPr>
            <a:t>Προγράμματα Ανταλλαγής Φοιτητών</a:t>
          </a:r>
          <a:endParaRPr lang="en-US" sz="1400" dirty="0">
            <a:latin typeface="Tahoma" pitchFamily="34" charset="0"/>
          </a:endParaRPr>
        </a:p>
      </dgm:t>
    </dgm:pt>
    <dgm:pt modelId="{23832155-AE24-491D-B9D9-32DA65438AED}" type="parTrans" cxnId="{1ABE76F0-2E85-457B-AE14-649EB991A74F}">
      <dgm:prSet/>
      <dgm:spPr/>
      <dgm:t>
        <a:bodyPr/>
        <a:lstStyle/>
        <a:p>
          <a:endParaRPr lang="el-GR"/>
        </a:p>
      </dgm:t>
    </dgm:pt>
    <dgm:pt modelId="{E2046618-1A09-4CFB-AFA4-67B4D5939862}" type="sibTrans" cxnId="{1ABE76F0-2E85-457B-AE14-649EB991A74F}">
      <dgm:prSet/>
      <dgm:spPr/>
      <dgm:t>
        <a:bodyPr/>
        <a:lstStyle/>
        <a:p>
          <a:endParaRPr lang="el-GR"/>
        </a:p>
      </dgm:t>
    </dgm:pt>
    <dgm:pt modelId="{E5D14733-B416-41A0-BC82-E06803D07B44}">
      <dgm:prSet custT="1"/>
      <dgm:spPr/>
      <dgm:t>
        <a:bodyPr anchor="ctr"/>
        <a:lstStyle/>
        <a:p>
          <a:r>
            <a:rPr lang="en-US" sz="1400" dirty="0" err="1">
              <a:latin typeface="Tahoma" pitchFamily="34" charset="0"/>
            </a:rPr>
            <a:t>Προγράμματα</a:t>
          </a:r>
          <a:r>
            <a:rPr lang="en-US" sz="1400" dirty="0">
              <a:latin typeface="Tahoma" pitchFamily="34" charset="0"/>
            </a:rPr>
            <a:t> </a:t>
          </a:r>
          <a:r>
            <a:rPr lang="el-GR" sz="1400" dirty="0">
              <a:latin typeface="Tahoma" pitchFamily="34" charset="0"/>
            </a:rPr>
            <a:t>Κατάρτισης, Δια Βίου Μάθησης,</a:t>
          </a:r>
          <a:r>
            <a:rPr lang="en-US" sz="1400" dirty="0">
              <a:latin typeface="Tahoma" pitchFamily="34" charset="0"/>
            </a:rPr>
            <a:t> </a:t>
          </a:r>
          <a:r>
            <a:rPr lang="el-GR" sz="1400" dirty="0">
              <a:latin typeface="Tahoma" pitchFamily="34" charset="0"/>
            </a:rPr>
            <a:t>Σ</a:t>
          </a:r>
          <a:r>
            <a:rPr lang="en-US" sz="1400" dirty="0" err="1">
              <a:latin typeface="Tahoma" pitchFamily="34" charset="0"/>
            </a:rPr>
            <a:t>εμινάρια</a:t>
          </a:r>
          <a:r>
            <a:rPr lang="en-US" sz="1400" dirty="0">
              <a:latin typeface="Tahoma" pitchFamily="34" charset="0"/>
            </a:rPr>
            <a:t> </a:t>
          </a:r>
          <a:r>
            <a:rPr lang="en-US" sz="1400" dirty="0" err="1">
              <a:latin typeface="Tahoma" pitchFamily="34" charset="0"/>
            </a:rPr>
            <a:t>και</a:t>
          </a:r>
          <a:r>
            <a:rPr lang="en-US" sz="1400" dirty="0">
              <a:latin typeface="Tahoma" pitchFamily="34" charset="0"/>
            </a:rPr>
            <a:t> </a:t>
          </a:r>
          <a:r>
            <a:rPr lang="el-GR" sz="1400" dirty="0">
              <a:latin typeface="Tahoma" pitchFamily="34" charset="0"/>
            </a:rPr>
            <a:t>Σ</a:t>
          </a:r>
          <a:r>
            <a:rPr lang="en-US" sz="1400" dirty="0" err="1">
              <a:latin typeface="Tahoma" pitchFamily="34" charset="0"/>
            </a:rPr>
            <a:t>υνέδρια</a:t>
          </a:r>
          <a:endParaRPr lang="el-GR" sz="1400" dirty="0">
            <a:latin typeface="Tahoma" pitchFamily="34" charset="0"/>
          </a:endParaRPr>
        </a:p>
      </dgm:t>
    </dgm:pt>
    <dgm:pt modelId="{B5283226-CF54-431C-8ABB-8FC95E5BA885}" type="parTrans" cxnId="{DCC19931-83AC-4C3E-9A82-9129C9AB823E}">
      <dgm:prSet/>
      <dgm:spPr/>
      <dgm:t>
        <a:bodyPr/>
        <a:lstStyle/>
        <a:p>
          <a:endParaRPr lang="el-GR"/>
        </a:p>
      </dgm:t>
    </dgm:pt>
    <dgm:pt modelId="{19754F68-C9AF-4D4F-B82D-E86D62B1867B}" type="sibTrans" cxnId="{DCC19931-83AC-4C3E-9A82-9129C9AB823E}">
      <dgm:prSet/>
      <dgm:spPr/>
      <dgm:t>
        <a:bodyPr/>
        <a:lstStyle/>
        <a:p>
          <a:endParaRPr lang="el-GR"/>
        </a:p>
      </dgm:t>
    </dgm:pt>
    <dgm:pt modelId="{FC46FEC0-4F02-4046-8432-1BEEB4C28193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</a:rPr>
            <a:t>Μεταπτυχιακά Προγράμματα</a:t>
          </a:r>
          <a:r>
            <a:rPr lang="en-US" sz="1400" dirty="0">
              <a:latin typeface="Tahoma" pitchFamily="34" charset="0"/>
            </a:rPr>
            <a:t> &amp; </a:t>
          </a:r>
          <a:r>
            <a:rPr lang="el-GR" sz="1400" dirty="0">
              <a:latin typeface="Tahoma" pitchFamily="34" charset="0"/>
            </a:rPr>
            <a:t>Ειδικότητες στην Ελλάδα</a:t>
          </a:r>
          <a:r>
            <a:rPr lang="en-US" sz="1400" dirty="0">
              <a:latin typeface="Tahoma" pitchFamily="34" charset="0"/>
            </a:rPr>
            <a:t> &amp; </a:t>
          </a:r>
          <a:r>
            <a:rPr lang="el-GR" sz="1400" dirty="0">
              <a:latin typeface="Tahoma" pitchFamily="34" charset="0"/>
            </a:rPr>
            <a:t>το</a:t>
          </a:r>
          <a:r>
            <a:rPr lang="en-US" sz="1400" dirty="0">
              <a:latin typeface="Tahoma" pitchFamily="34" charset="0"/>
            </a:rPr>
            <a:t> </a:t>
          </a:r>
          <a:r>
            <a:rPr lang="el-GR" sz="1400" dirty="0">
              <a:latin typeface="Tahoma" pitchFamily="34" charset="0"/>
            </a:rPr>
            <a:t>εξωτερικό</a:t>
          </a:r>
          <a:endParaRPr lang="el-GR" sz="1400" dirty="0"/>
        </a:p>
      </dgm:t>
    </dgm:pt>
    <dgm:pt modelId="{BC9C1BCC-0453-4D7A-AC0F-1AFBB9FC00BB}" type="parTrans" cxnId="{02B11A5E-96D3-4D14-AA66-CF9E860D2718}">
      <dgm:prSet/>
      <dgm:spPr/>
      <dgm:t>
        <a:bodyPr/>
        <a:lstStyle/>
        <a:p>
          <a:endParaRPr lang="el-GR"/>
        </a:p>
      </dgm:t>
    </dgm:pt>
    <dgm:pt modelId="{878CACE9-10C2-447F-BD35-C575E0E2BC33}" type="sibTrans" cxnId="{02B11A5E-96D3-4D14-AA66-CF9E860D2718}">
      <dgm:prSet/>
      <dgm:spPr/>
      <dgm:t>
        <a:bodyPr/>
        <a:lstStyle/>
        <a:p>
          <a:endParaRPr lang="el-GR"/>
        </a:p>
      </dgm:t>
    </dgm:pt>
    <dgm:pt modelId="{4C98F507-FD27-4E40-91E3-C16073F5FFDE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Μεταπτυχιακές </a:t>
          </a:r>
        </a:p>
      </dgm:t>
    </dgm:pt>
    <dgm:pt modelId="{CD0DD8A8-1C04-437B-8D2D-0247EEF59C68}" type="parTrans" cxnId="{C85EC853-44D5-412F-9858-1DDB3067C572}">
      <dgm:prSet/>
      <dgm:spPr/>
      <dgm:t>
        <a:bodyPr/>
        <a:lstStyle/>
        <a:p>
          <a:endParaRPr lang="el-GR"/>
        </a:p>
      </dgm:t>
    </dgm:pt>
    <dgm:pt modelId="{F22CBFCB-1B9F-4013-8F77-1B338E0B6A8A}" type="sibTrans" cxnId="{C85EC853-44D5-412F-9858-1DDB3067C572}">
      <dgm:prSet/>
      <dgm:spPr/>
      <dgm:t>
        <a:bodyPr/>
        <a:lstStyle/>
        <a:p>
          <a:endParaRPr lang="el-GR"/>
        </a:p>
      </dgm:t>
    </dgm:pt>
    <dgm:pt modelId="{0FB8AC00-02A6-4AB5-9132-286B1F11562B}">
      <dgm:prSet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Υποτροφίες</a:t>
          </a:r>
        </a:p>
      </dgm:t>
    </dgm:pt>
    <dgm:pt modelId="{CCB8F314-050D-40FC-88DB-21195E1C9DA9}" type="parTrans" cxnId="{D02199CB-0E05-473A-8975-8E44DC06C9C5}">
      <dgm:prSet/>
      <dgm:spPr/>
      <dgm:t>
        <a:bodyPr/>
        <a:lstStyle/>
        <a:p>
          <a:endParaRPr lang="el-GR"/>
        </a:p>
      </dgm:t>
    </dgm:pt>
    <dgm:pt modelId="{CABAF8A7-FF3A-4E89-9777-1B6DF462DD86}" type="sibTrans" cxnId="{D02199CB-0E05-473A-8975-8E44DC06C9C5}">
      <dgm:prSet/>
      <dgm:spPr/>
      <dgm:t>
        <a:bodyPr/>
        <a:lstStyle/>
        <a:p>
          <a:endParaRPr lang="el-GR"/>
        </a:p>
      </dgm:t>
    </dgm:pt>
    <dgm:pt modelId="{54F351CB-4E6A-4403-A96C-391412239C4C}">
      <dgm:prSet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Κινητικότητα</a:t>
          </a:r>
          <a:endParaRPr lang="en-US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A5AE94B-4EA1-4727-91D0-413F629FAE8A}" type="parTrans" cxnId="{76F4D624-994F-4517-B83C-A2A440A45703}">
      <dgm:prSet/>
      <dgm:spPr/>
      <dgm:t>
        <a:bodyPr/>
        <a:lstStyle/>
        <a:p>
          <a:endParaRPr lang="el-GR"/>
        </a:p>
      </dgm:t>
    </dgm:pt>
    <dgm:pt modelId="{9695CA52-2BD0-4C93-A802-44F24EA36850}" type="sibTrans" cxnId="{76F4D624-994F-4517-B83C-A2A440A45703}">
      <dgm:prSet/>
      <dgm:spPr/>
      <dgm:t>
        <a:bodyPr/>
        <a:lstStyle/>
        <a:p>
          <a:endParaRPr lang="el-GR"/>
        </a:p>
      </dgm:t>
    </dgm:pt>
    <dgm:pt modelId="{070AE8C1-790A-472E-B854-A4A571971864}">
      <dgm:prSet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Δια βίου Μάθηση</a:t>
          </a:r>
        </a:p>
      </dgm:t>
    </dgm:pt>
    <dgm:pt modelId="{A781597D-3780-49F5-A68B-5CFCDCFFB7A9}" type="parTrans" cxnId="{34A63800-6951-48C2-AD96-A455E3B58C73}">
      <dgm:prSet/>
      <dgm:spPr/>
      <dgm:t>
        <a:bodyPr/>
        <a:lstStyle/>
        <a:p>
          <a:endParaRPr lang="el-GR"/>
        </a:p>
      </dgm:t>
    </dgm:pt>
    <dgm:pt modelId="{EEB0EEBF-0CC4-4624-8C44-070BAB8B3568}" type="sibTrans" cxnId="{34A63800-6951-48C2-AD96-A455E3B58C73}">
      <dgm:prSet/>
      <dgm:spPr/>
      <dgm:t>
        <a:bodyPr/>
        <a:lstStyle/>
        <a:p>
          <a:endParaRPr lang="el-GR"/>
        </a:p>
      </dgm:t>
    </dgm:pt>
    <dgm:pt modelId="{9FE9007B-AF69-4379-B707-6677CDBD8936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Προπτυχιακές</a:t>
          </a:r>
        </a:p>
      </dgm:t>
    </dgm:pt>
    <dgm:pt modelId="{F0748EA1-2959-445E-BC1B-5052FFE877C8}" type="parTrans" cxnId="{52092EEE-D5DE-4270-AF2D-0E95669696B5}">
      <dgm:prSet/>
      <dgm:spPr/>
      <dgm:t>
        <a:bodyPr/>
        <a:lstStyle/>
        <a:p>
          <a:endParaRPr lang="el-GR"/>
        </a:p>
      </dgm:t>
    </dgm:pt>
    <dgm:pt modelId="{1E3F9AFE-D2BF-499C-A7CF-CC9BE49333FE}" type="sibTrans" cxnId="{52092EEE-D5DE-4270-AF2D-0E95669696B5}">
      <dgm:prSet/>
      <dgm:spPr/>
      <dgm:t>
        <a:bodyPr/>
        <a:lstStyle/>
        <a:p>
          <a:endParaRPr lang="el-GR"/>
        </a:p>
      </dgm:t>
    </dgm:pt>
    <dgm:pt modelId="{E09BDC29-B6F2-4CF6-88C6-4F4D8F191F56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Κατατάξεις </a:t>
          </a:r>
        </a:p>
      </dgm:t>
    </dgm:pt>
    <dgm:pt modelId="{8B1E2A01-20D7-452F-8EE1-B256B4D22C89}" type="parTrans" cxnId="{B81D3012-ED22-489F-ADC3-C541056CC530}">
      <dgm:prSet/>
      <dgm:spPr/>
      <dgm:t>
        <a:bodyPr/>
        <a:lstStyle/>
        <a:p>
          <a:endParaRPr lang="el-GR"/>
        </a:p>
      </dgm:t>
    </dgm:pt>
    <dgm:pt modelId="{182C434D-7F27-4200-8C1A-280E7D33F0E1}" type="sibTrans" cxnId="{B81D3012-ED22-489F-ADC3-C541056CC530}">
      <dgm:prSet/>
      <dgm:spPr/>
      <dgm:t>
        <a:bodyPr/>
        <a:lstStyle/>
        <a:p>
          <a:endParaRPr lang="el-GR"/>
        </a:p>
      </dgm:t>
    </dgm:pt>
    <dgm:pt modelId="{05F8A87C-B8CA-4A6E-9A94-51E57A9A8E66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Ενημέρωση Μαθητών </a:t>
          </a:r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Β΄Βάθμιας</a:t>
          </a:r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 Εκπαίδευσης</a:t>
          </a:r>
        </a:p>
      </dgm:t>
    </dgm:pt>
    <dgm:pt modelId="{A50078F3-AD04-4362-8D59-DA94D41E80AC}" type="parTrans" cxnId="{C5E0A9C9-7FFF-47DA-9DFB-9ACF38550703}">
      <dgm:prSet/>
      <dgm:spPr/>
      <dgm:t>
        <a:bodyPr/>
        <a:lstStyle/>
        <a:p>
          <a:endParaRPr lang="el-GR"/>
        </a:p>
      </dgm:t>
    </dgm:pt>
    <dgm:pt modelId="{13DCC0F2-ABBC-49D1-8546-9CD188564D6A}" type="sibTrans" cxnId="{C5E0A9C9-7FFF-47DA-9DFB-9ACF38550703}">
      <dgm:prSet/>
      <dgm:spPr/>
      <dgm:t>
        <a:bodyPr/>
        <a:lstStyle/>
        <a:p>
          <a:endParaRPr lang="el-GR"/>
        </a:p>
      </dgm:t>
    </dgm:pt>
    <dgm:pt modelId="{F41E833A-F335-49DA-995A-A4E728B77155}" type="pres">
      <dgm:prSet presAssocID="{67B1D991-9DA8-4276-8CF9-21E295DEF7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E9D2395-18C8-4F46-982D-8C505CADBF85}" type="pres">
      <dgm:prSet presAssocID="{9FE9007B-AF69-4379-B707-6677CDBD8936}" presName="linNode" presStyleCnt="0"/>
      <dgm:spPr/>
    </dgm:pt>
    <dgm:pt modelId="{4DD09FF1-CC37-4301-B721-ACE8C8A8590B}" type="pres">
      <dgm:prSet presAssocID="{9FE9007B-AF69-4379-B707-6677CDBD8936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83F7B4-B27A-4974-B2F4-0FD6D4304035}" type="pres">
      <dgm:prSet presAssocID="{9FE9007B-AF69-4379-B707-6677CDBD8936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C68CAA-5638-4326-B790-98680E6A8045}" type="pres">
      <dgm:prSet presAssocID="{1E3F9AFE-D2BF-499C-A7CF-CC9BE49333FE}" presName="spacing" presStyleCnt="0"/>
      <dgm:spPr/>
    </dgm:pt>
    <dgm:pt modelId="{9F57CD63-6CD3-46CB-8F89-7C83DD79D498}" type="pres">
      <dgm:prSet presAssocID="{4C98F507-FD27-4E40-91E3-C16073F5FFDE}" presName="linNode" presStyleCnt="0"/>
      <dgm:spPr/>
      <dgm:t>
        <a:bodyPr/>
        <a:lstStyle/>
        <a:p>
          <a:endParaRPr lang="el-GR"/>
        </a:p>
      </dgm:t>
    </dgm:pt>
    <dgm:pt modelId="{D4C1BE68-4112-4CF7-BBC4-1EF24790C56F}" type="pres">
      <dgm:prSet presAssocID="{4C98F507-FD27-4E40-91E3-C16073F5FFDE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CD8370-7BF2-4894-9973-97D6B42BED28}" type="pres">
      <dgm:prSet presAssocID="{4C98F507-FD27-4E40-91E3-C16073F5FFDE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4A372A-CA1F-45AD-840B-010B388BEC36}" type="pres">
      <dgm:prSet presAssocID="{F22CBFCB-1B9F-4013-8F77-1B338E0B6A8A}" presName="spacing" presStyleCnt="0"/>
      <dgm:spPr/>
      <dgm:t>
        <a:bodyPr/>
        <a:lstStyle/>
        <a:p>
          <a:endParaRPr lang="el-GR"/>
        </a:p>
      </dgm:t>
    </dgm:pt>
    <dgm:pt modelId="{678BDE48-1EA7-43B7-A636-211F4ABA4F18}" type="pres">
      <dgm:prSet presAssocID="{0FB8AC00-02A6-4AB5-9132-286B1F11562B}" presName="linNode" presStyleCnt="0"/>
      <dgm:spPr/>
      <dgm:t>
        <a:bodyPr/>
        <a:lstStyle/>
        <a:p>
          <a:endParaRPr lang="el-GR"/>
        </a:p>
      </dgm:t>
    </dgm:pt>
    <dgm:pt modelId="{A67EBD79-A818-488C-9CC0-8A1838288F20}" type="pres">
      <dgm:prSet presAssocID="{0FB8AC00-02A6-4AB5-9132-286B1F11562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96294A-E2FA-4DFD-A9F9-B1C02BAED304}" type="pres">
      <dgm:prSet presAssocID="{0FB8AC00-02A6-4AB5-9132-286B1F11562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77BD7B-68B6-4675-BFB7-AD522284F132}" type="pres">
      <dgm:prSet presAssocID="{CABAF8A7-FF3A-4E89-9777-1B6DF462DD86}" presName="spacing" presStyleCnt="0"/>
      <dgm:spPr/>
      <dgm:t>
        <a:bodyPr/>
        <a:lstStyle/>
        <a:p>
          <a:endParaRPr lang="el-GR"/>
        </a:p>
      </dgm:t>
    </dgm:pt>
    <dgm:pt modelId="{7056D190-5496-427D-B752-92EBA7EFB64D}" type="pres">
      <dgm:prSet presAssocID="{54F351CB-4E6A-4403-A96C-391412239C4C}" presName="linNode" presStyleCnt="0"/>
      <dgm:spPr/>
      <dgm:t>
        <a:bodyPr/>
        <a:lstStyle/>
        <a:p>
          <a:endParaRPr lang="el-GR"/>
        </a:p>
      </dgm:t>
    </dgm:pt>
    <dgm:pt modelId="{EF5DFFA4-0646-4021-BC00-769F160BCCAA}" type="pres">
      <dgm:prSet presAssocID="{54F351CB-4E6A-4403-A96C-391412239C4C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A7BF1C-BF8B-464B-9D6B-4F3FC4129A6A}" type="pres">
      <dgm:prSet presAssocID="{54F351CB-4E6A-4403-A96C-391412239C4C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E3B6B4-535E-4172-BCE2-6AD3F045D4F1}" type="pres">
      <dgm:prSet presAssocID="{9695CA52-2BD0-4C93-A802-44F24EA36850}" presName="spacing" presStyleCnt="0"/>
      <dgm:spPr/>
      <dgm:t>
        <a:bodyPr/>
        <a:lstStyle/>
        <a:p>
          <a:endParaRPr lang="el-GR"/>
        </a:p>
      </dgm:t>
    </dgm:pt>
    <dgm:pt modelId="{1D27FBA4-769E-477C-BD11-0F8988C26343}" type="pres">
      <dgm:prSet presAssocID="{070AE8C1-790A-472E-B854-A4A571971864}" presName="linNode" presStyleCnt="0"/>
      <dgm:spPr/>
      <dgm:t>
        <a:bodyPr/>
        <a:lstStyle/>
        <a:p>
          <a:endParaRPr lang="el-GR"/>
        </a:p>
      </dgm:t>
    </dgm:pt>
    <dgm:pt modelId="{1A7A0774-5913-473E-A6CC-35678B96D489}" type="pres">
      <dgm:prSet presAssocID="{070AE8C1-790A-472E-B854-A4A57197186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B44804-E8B0-43E2-974D-9481B6B9377D}" type="pres">
      <dgm:prSet presAssocID="{070AE8C1-790A-472E-B854-A4A57197186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E0A9C9-7FFF-47DA-9DFB-9ACF38550703}" srcId="{9FE9007B-AF69-4379-B707-6677CDBD8936}" destId="{05F8A87C-B8CA-4A6E-9A94-51E57A9A8E66}" srcOrd="1" destOrd="0" parTransId="{A50078F3-AD04-4362-8D59-DA94D41E80AC}" sibTransId="{13DCC0F2-ABBC-49D1-8546-9CD188564D6A}"/>
    <dgm:cxn modelId="{DCC19931-83AC-4C3E-9A82-9129C9AB823E}" srcId="{070AE8C1-790A-472E-B854-A4A571971864}" destId="{E5D14733-B416-41A0-BC82-E06803D07B44}" srcOrd="0" destOrd="0" parTransId="{B5283226-CF54-431C-8ABB-8FC95E5BA885}" sibTransId="{19754F68-C9AF-4D4F-B82D-E86D62B1867B}"/>
    <dgm:cxn modelId="{02B11A5E-96D3-4D14-AA66-CF9E860D2718}" srcId="{4C98F507-FD27-4E40-91E3-C16073F5FFDE}" destId="{FC46FEC0-4F02-4046-8432-1BEEB4C28193}" srcOrd="0" destOrd="0" parTransId="{BC9C1BCC-0453-4D7A-AC0F-1AFBB9FC00BB}" sibTransId="{878CACE9-10C2-447F-BD35-C575E0E2BC33}"/>
    <dgm:cxn modelId="{99CDFF66-104C-4B1F-B488-B88C4254007A}" type="presOf" srcId="{070AE8C1-790A-472E-B854-A4A571971864}" destId="{1A7A0774-5913-473E-A6CC-35678B96D489}" srcOrd="0" destOrd="0" presId="urn:microsoft.com/office/officeart/2005/8/layout/vList6"/>
    <dgm:cxn modelId="{34A63800-6951-48C2-AD96-A455E3B58C73}" srcId="{67B1D991-9DA8-4276-8CF9-21E295DEF7B1}" destId="{070AE8C1-790A-472E-B854-A4A571971864}" srcOrd="4" destOrd="0" parTransId="{A781597D-3780-49F5-A68B-5CFCDCFFB7A9}" sibTransId="{EEB0EEBF-0CC4-4624-8C44-070BAB8B3568}"/>
    <dgm:cxn modelId="{C85EC853-44D5-412F-9858-1DDB3067C572}" srcId="{67B1D991-9DA8-4276-8CF9-21E295DEF7B1}" destId="{4C98F507-FD27-4E40-91E3-C16073F5FFDE}" srcOrd="1" destOrd="0" parTransId="{CD0DD8A8-1C04-437B-8D2D-0247EEF59C68}" sibTransId="{F22CBFCB-1B9F-4013-8F77-1B338E0B6A8A}"/>
    <dgm:cxn modelId="{81DA71B5-B294-449D-8856-1A614B2F6E9B}" type="presOf" srcId="{FC46FEC0-4F02-4046-8432-1BEEB4C28193}" destId="{E4CD8370-7BF2-4894-9973-97D6B42BED28}" srcOrd="0" destOrd="0" presId="urn:microsoft.com/office/officeart/2005/8/layout/vList6"/>
    <dgm:cxn modelId="{1C4AD69C-9A32-4643-8993-5C72FAA389C8}" srcId="{0FB8AC00-02A6-4AB5-9132-286B1F11562B}" destId="{530DB15E-BC52-447D-8E01-45081AA27966}" srcOrd="0" destOrd="0" parTransId="{23671B37-D21B-423D-AFC8-62914AB92D25}" sibTransId="{85185C15-B092-49AB-B1A5-FDF6CCAF724F}"/>
    <dgm:cxn modelId="{D218ECB5-9D59-4578-9CED-89E8A77B3ECF}" type="presOf" srcId="{54F351CB-4E6A-4403-A96C-391412239C4C}" destId="{EF5DFFA4-0646-4021-BC00-769F160BCCAA}" srcOrd="0" destOrd="0" presId="urn:microsoft.com/office/officeart/2005/8/layout/vList6"/>
    <dgm:cxn modelId="{84443C6C-7CD9-4342-869B-2CC138D84023}" type="presOf" srcId="{9FE9007B-AF69-4379-B707-6677CDBD8936}" destId="{4DD09FF1-CC37-4301-B721-ACE8C8A8590B}" srcOrd="0" destOrd="0" presId="urn:microsoft.com/office/officeart/2005/8/layout/vList6"/>
    <dgm:cxn modelId="{E9C26B4C-3AFF-4CFC-88DA-2F2BB0BF4595}" type="presOf" srcId="{4C98F507-FD27-4E40-91E3-C16073F5FFDE}" destId="{D4C1BE68-4112-4CF7-BBC4-1EF24790C56F}" srcOrd="0" destOrd="0" presId="urn:microsoft.com/office/officeart/2005/8/layout/vList6"/>
    <dgm:cxn modelId="{B01037BB-FAC4-44B9-B85C-522369ACBB78}" type="presOf" srcId="{2D996019-0928-45AF-9A83-CDA9322EA1C1}" destId="{87A7BF1C-BF8B-464B-9D6B-4F3FC4129A6A}" srcOrd="0" destOrd="0" presId="urn:microsoft.com/office/officeart/2005/8/layout/vList6"/>
    <dgm:cxn modelId="{AA84E0BA-C862-40E2-AED0-8255307E2F34}" type="presOf" srcId="{05F8A87C-B8CA-4A6E-9A94-51E57A9A8E66}" destId="{F983F7B4-B27A-4974-B2F4-0FD6D4304035}" srcOrd="0" destOrd="1" presId="urn:microsoft.com/office/officeart/2005/8/layout/vList6"/>
    <dgm:cxn modelId="{76F4D624-994F-4517-B83C-A2A440A45703}" srcId="{67B1D991-9DA8-4276-8CF9-21E295DEF7B1}" destId="{54F351CB-4E6A-4403-A96C-391412239C4C}" srcOrd="3" destOrd="0" parTransId="{5A5AE94B-4EA1-4727-91D0-413F629FAE8A}" sibTransId="{9695CA52-2BD0-4C93-A802-44F24EA36850}"/>
    <dgm:cxn modelId="{B81D3012-ED22-489F-ADC3-C541056CC530}" srcId="{9FE9007B-AF69-4379-B707-6677CDBD8936}" destId="{E09BDC29-B6F2-4CF6-88C6-4F4D8F191F56}" srcOrd="0" destOrd="0" parTransId="{8B1E2A01-20D7-452F-8EE1-B256B4D22C89}" sibTransId="{182C434D-7F27-4200-8C1A-280E7D33F0E1}"/>
    <dgm:cxn modelId="{409ED19F-9823-4E37-B3A5-74EB957726DC}" type="presOf" srcId="{E5D14733-B416-41A0-BC82-E06803D07B44}" destId="{A2B44804-E8B0-43E2-974D-9481B6B9377D}" srcOrd="0" destOrd="0" presId="urn:microsoft.com/office/officeart/2005/8/layout/vList6"/>
    <dgm:cxn modelId="{737DEC18-5EA5-4995-BEE4-1E8F26495C6A}" type="presOf" srcId="{530DB15E-BC52-447D-8E01-45081AA27966}" destId="{4496294A-E2FA-4DFD-A9F9-B1C02BAED304}" srcOrd="0" destOrd="0" presId="urn:microsoft.com/office/officeart/2005/8/layout/vList6"/>
    <dgm:cxn modelId="{700B2E4D-97B9-4174-8063-DF81FD0EA222}" type="presOf" srcId="{0FB8AC00-02A6-4AB5-9132-286B1F11562B}" destId="{A67EBD79-A818-488C-9CC0-8A1838288F20}" srcOrd="0" destOrd="0" presId="urn:microsoft.com/office/officeart/2005/8/layout/vList6"/>
    <dgm:cxn modelId="{FFE3B647-7B85-4F79-A0C2-3DCB2A9E0D16}" type="presOf" srcId="{67B1D991-9DA8-4276-8CF9-21E295DEF7B1}" destId="{F41E833A-F335-49DA-995A-A4E728B77155}" srcOrd="0" destOrd="0" presId="urn:microsoft.com/office/officeart/2005/8/layout/vList6"/>
    <dgm:cxn modelId="{1ABE76F0-2E85-457B-AE14-649EB991A74F}" srcId="{54F351CB-4E6A-4403-A96C-391412239C4C}" destId="{2D996019-0928-45AF-9A83-CDA9322EA1C1}" srcOrd="0" destOrd="0" parTransId="{23832155-AE24-491D-B9D9-32DA65438AED}" sibTransId="{E2046618-1A09-4CFB-AFA4-67B4D5939862}"/>
    <dgm:cxn modelId="{05F9A6EA-2852-4277-800C-77AE7D7D1301}" type="presOf" srcId="{E09BDC29-B6F2-4CF6-88C6-4F4D8F191F56}" destId="{F983F7B4-B27A-4974-B2F4-0FD6D4304035}" srcOrd="0" destOrd="0" presId="urn:microsoft.com/office/officeart/2005/8/layout/vList6"/>
    <dgm:cxn modelId="{D02199CB-0E05-473A-8975-8E44DC06C9C5}" srcId="{67B1D991-9DA8-4276-8CF9-21E295DEF7B1}" destId="{0FB8AC00-02A6-4AB5-9132-286B1F11562B}" srcOrd="2" destOrd="0" parTransId="{CCB8F314-050D-40FC-88DB-21195E1C9DA9}" sibTransId="{CABAF8A7-FF3A-4E89-9777-1B6DF462DD86}"/>
    <dgm:cxn modelId="{52092EEE-D5DE-4270-AF2D-0E95669696B5}" srcId="{67B1D991-9DA8-4276-8CF9-21E295DEF7B1}" destId="{9FE9007B-AF69-4379-B707-6677CDBD8936}" srcOrd="0" destOrd="0" parTransId="{F0748EA1-2959-445E-BC1B-5052FFE877C8}" sibTransId="{1E3F9AFE-D2BF-499C-A7CF-CC9BE49333FE}"/>
    <dgm:cxn modelId="{A13A1B55-6415-4B0D-B626-ABD779948B9A}" type="presParOf" srcId="{F41E833A-F335-49DA-995A-A4E728B77155}" destId="{BE9D2395-18C8-4F46-982D-8C505CADBF85}" srcOrd="0" destOrd="0" presId="urn:microsoft.com/office/officeart/2005/8/layout/vList6"/>
    <dgm:cxn modelId="{686A2994-6F79-4E15-AC33-10E980ACA460}" type="presParOf" srcId="{BE9D2395-18C8-4F46-982D-8C505CADBF85}" destId="{4DD09FF1-CC37-4301-B721-ACE8C8A8590B}" srcOrd="0" destOrd="0" presId="urn:microsoft.com/office/officeart/2005/8/layout/vList6"/>
    <dgm:cxn modelId="{F098E581-7801-4686-A03B-6F53168F60E6}" type="presParOf" srcId="{BE9D2395-18C8-4F46-982D-8C505CADBF85}" destId="{F983F7B4-B27A-4974-B2F4-0FD6D4304035}" srcOrd="1" destOrd="0" presId="urn:microsoft.com/office/officeart/2005/8/layout/vList6"/>
    <dgm:cxn modelId="{B0C5EDA9-605F-4C0A-8ED5-BEFA1309B6AA}" type="presParOf" srcId="{F41E833A-F335-49DA-995A-A4E728B77155}" destId="{DCC68CAA-5638-4326-B790-98680E6A8045}" srcOrd="1" destOrd="0" presId="urn:microsoft.com/office/officeart/2005/8/layout/vList6"/>
    <dgm:cxn modelId="{8387175B-C112-4FB8-8224-A9559041A6AC}" type="presParOf" srcId="{F41E833A-F335-49DA-995A-A4E728B77155}" destId="{9F57CD63-6CD3-46CB-8F89-7C83DD79D498}" srcOrd="2" destOrd="0" presId="urn:microsoft.com/office/officeart/2005/8/layout/vList6"/>
    <dgm:cxn modelId="{65B4A555-08AC-4978-9CEC-C9DCE0752E84}" type="presParOf" srcId="{9F57CD63-6CD3-46CB-8F89-7C83DD79D498}" destId="{D4C1BE68-4112-4CF7-BBC4-1EF24790C56F}" srcOrd="0" destOrd="0" presId="urn:microsoft.com/office/officeart/2005/8/layout/vList6"/>
    <dgm:cxn modelId="{1B113E79-07D4-46D2-96A6-170EA2007E69}" type="presParOf" srcId="{9F57CD63-6CD3-46CB-8F89-7C83DD79D498}" destId="{E4CD8370-7BF2-4894-9973-97D6B42BED28}" srcOrd="1" destOrd="0" presId="urn:microsoft.com/office/officeart/2005/8/layout/vList6"/>
    <dgm:cxn modelId="{FCCDB43F-39A9-4ECB-9046-7836339E1D28}" type="presParOf" srcId="{F41E833A-F335-49DA-995A-A4E728B77155}" destId="{B64A372A-CA1F-45AD-840B-010B388BEC36}" srcOrd="3" destOrd="0" presId="urn:microsoft.com/office/officeart/2005/8/layout/vList6"/>
    <dgm:cxn modelId="{622EF0C5-23DB-4F76-B90D-52DA9EAAAE43}" type="presParOf" srcId="{F41E833A-F335-49DA-995A-A4E728B77155}" destId="{678BDE48-1EA7-43B7-A636-211F4ABA4F18}" srcOrd="4" destOrd="0" presId="urn:microsoft.com/office/officeart/2005/8/layout/vList6"/>
    <dgm:cxn modelId="{07FA0D18-5895-4D51-A8B2-9A29923885EE}" type="presParOf" srcId="{678BDE48-1EA7-43B7-A636-211F4ABA4F18}" destId="{A67EBD79-A818-488C-9CC0-8A1838288F20}" srcOrd="0" destOrd="0" presId="urn:microsoft.com/office/officeart/2005/8/layout/vList6"/>
    <dgm:cxn modelId="{0835007B-664D-40AB-9C38-0AACB9B68601}" type="presParOf" srcId="{678BDE48-1EA7-43B7-A636-211F4ABA4F18}" destId="{4496294A-E2FA-4DFD-A9F9-B1C02BAED304}" srcOrd="1" destOrd="0" presId="urn:microsoft.com/office/officeart/2005/8/layout/vList6"/>
    <dgm:cxn modelId="{1D4F2F51-5349-40AE-A67D-6FF3BB0F2F63}" type="presParOf" srcId="{F41E833A-F335-49DA-995A-A4E728B77155}" destId="{A077BD7B-68B6-4675-BFB7-AD522284F132}" srcOrd="5" destOrd="0" presId="urn:microsoft.com/office/officeart/2005/8/layout/vList6"/>
    <dgm:cxn modelId="{77060A9B-77FC-409B-BA53-07B3396B2CAF}" type="presParOf" srcId="{F41E833A-F335-49DA-995A-A4E728B77155}" destId="{7056D190-5496-427D-B752-92EBA7EFB64D}" srcOrd="6" destOrd="0" presId="urn:microsoft.com/office/officeart/2005/8/layout/vList6"/>
    <dgm:cxn modelId="{FC276338-1450-4F55-AA9F-37C9F1CECB12}" type="presParOf" srcId="{7056D190-5496-427D-B752-92EBA7EFB64D}" destId="{EF5DFFA4-0646-4021-BC00-769F160BCCAA}" srcOrd="0" destOrd="0" presId="urn:microsoft.com/office/officeart/2005/8/layout/vList6"/>
    <dgm:cxn modelId="{069B001D-A031-4880-9098-AA4A77CC37C5}" type="presParOf" srcId="{7056D190-5496-427D-B752-92EBA7EFB64D}" destId="{87A7BF1C-BF8B-464B-9D6B-4F3FC4129A6A}" srcOrd="1" destOrd="0" presId="urn:microsoft.com/office/officeart/2005/8/layout/vList6"/>
    <dgm:cxn modelId="{5A000339-9CC6-44F0-8FE3-9656794FA1F8}" type="presParOf" srcId="{F41E833A-F335-49DA-995A-A4E728B77155}" destId="{28E3B6B4-535E-4172-BCE2-6AD3F045D4F1}" srcOrd="7" destOrd="0" presId="urn:microsoft.com/office/officeart/2005/8/layout/vList6"/>
    <dgm:cxn modelId="{2F99F95A-9962-4526-AE6A-E9AEE5227F96}" type="presParOf" srcId="{F41E833A-F335-49DA-995A-A4E728B77155}" destId="{1D27FBA4-769E-477C-BD11-0F8988C26343}" srcOrd="8" destOrd="0" presId="urn:microsoft.com/office/officeart/2005/8/layout/vList6"/>
    <dgm:cxn modelId="{4D49D6E9-8ABD-41C1-B07A-2C355AF9530E}" type="presParOf" srcId="{1D27FBA4-769E-477C-BD11-0F8988C26343}" destId="{1A7A0774-5913-473E-A6CC-35678B96D489}" srcOrd="0" destOrd="0" presId="urn:microsoft.com/office/officeart/2005/8/layout/vList6"/>
    <dgm:cxn modelId="{60013CF0-DBAA-4353-8C55-1E7A1D24E900}" type="presParOf" srcId="{1D27FBA4-769E-477C-BD11-0F8988C26343}" destId="{A2B44804-E8B0-43E2-974D-9481B6B937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B7661-619A-4E40-9CF5-165D29799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D198127-8908-4BF0-BCD3-AF1ACC291D5D}">
      <dgm:prSet phldrT="[Κείμενο]"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Αγγελίες &amp; Προκηρύξεις θέσεων εργασίας</a:t>
          </a:r>
          <a:endParaRPr lang="el-GR" sz="1400" dirty="0"/>
        </a:p>
      </dgm:t>
    </dgm:pt>
    <dgm:pt modelId="{B38DC06B-8706-43EF-892A-2042E1D71101}" type="parTrans" cxnId="{AD55B162-64CC-44C4-875B-60AB8FFA2143}">
      <dgm:prSet/>
      <dgm:spPr/>
      <dgm:t>
        <a:bodyPr/>
        <a:lstStyle/>
        <a:p>
          <a:endParaRPr lang="el-GR"/>
        </a:p>
      </dgm:t>
    </dgm:pt>
    <dgm:pt modelId="{DE986622-7794-4467-B07D-22D6F430B024}" type="sibTrans" cxnId="{AD55B162-64CC-44C4-875B-60AB8FFA2143}">
      <dgm:prSet/>
      <dgm:spPr/>
      <dgm:t>
        <a:bodyPr/>
        <a:lstStyle/>
        <a:p>
          <a:endParaRPr lang="el-GR"/>
        </a:p>
      </dgm:t>
    </dgm:pt>
    <dgm:pt modelId="{62FD9C9D-5880-4CD4-9159-65E74A61965B}">
      <dgm:prSet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Προγράμματα πρακτικής άσκησης στην Ελλάδα &amp; εξωτερικό </a:t>
          </a:r>
        </a:p>
      </dgm:t>
    </dgm:pt>
    <dgm:pt modelId="{630CA25C-13C9-47C3-A28F-EACE9F01F45E}" type="parTrans" cxnId="{152AAD96-F01C-4C15-834C-039B00B271FA}">
      <dgm:prSet/>
      <dgm:spPr/>
      <dgm:t>
        <a:bodyPr/>
        <a:lstStyle/>
        <a:p>
          <a:endParaRPr lang="el-GR"/>
        </a:p>
      </dgm:t>
    </dgm:pt>
    <dgm:pt modelId="{42BF0B63-F65A-485D-BB17-13DAF65D401B}" type="sibTrans" cxnId="{152AAD96-F01C-4C15-834C-039B00B271FA}">
      <dgm:prSet/>
      <dgm:spPr/>
      <dgm:t>
        <a:bodyPr/>
        <a:lstStyle/>
        <a:p>
          <a:endParaRPr lang="el-GR"/>
        </a:p>
      </dgm:t>
    </dgm:pt>
    <dgm:pt modelId="{DEE5D461-3C2F-46B4-B3E2-12EC10E44C65}">
      <dgm:prSet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Αγροτικά Ιατρεία &amp; </a:t>
          </a:r>
          <a:r>
            <a:rPr lang="en-US" sz="1400" dirty="0">
              <a:solidFill>
                <a:schemeClr val="tx1"/>
              </a:solidFill>
              <a:latin typeface="Tahoma" pitchFamily="34" charset="0"/>
            </a:rPr>
            <a:t>I</a:t>
          </a:r>
          <a:r>
            <a:rPr lang="el-GR" sz="1400" dirty="0" err="1">
              <a:solidFill>
                <a:schemeClr val="tx1"/>
              </a:solidFill>
              <a:latin typeface="Tahoma" pitchFamily="34" charset="0"/>
            </a:rPr>
            <a:t>ατρικές</a:t>
          </a:r>
          <a:r>
            <a:rPr lang="el-GR" sz="1400" dirty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l-GR" sz="1400" dirty="0" err="1">
              <a:solidFill>
                <a:schemeClr val="tx1"/>
              </a:solidFill>
              <a:latin typeface="Tahoma" pitchFamily="34" charset="0"/>
            </a:rPr>
            <a:t>ειδικοτήτες</a:t>
          </a:r>
          <a:r>
            <a:rPr lang="el-GR" sz="1400" dirty="0">
              <a:solidFill>
                <a:schemeClr val="tx1"/>
              </a:solidFill>
              <a:latin typeface="Tahoma" pitchFamily="34" charset="0"/>
            </a:rPr>
            <a:t> στην Ελλάδα και το εξωτερικό</a:t>
          </a:r>
        </a:p>
      </dgm:t>
    </dgm:pt>
    <dgm:pt modelId="{2CA22633-CE4E-4716-84C9-861DD2B62E15}" type="parTrans" cxnId="{3CA989AE-2EFA-4916-8F93-C1952063AD3F}">
      <dgm:prSet/>
      <dgm:spPr/>
      <dgm:t>
        <a:bodyPr/>
        <a:lstStyle/>
        <a:p>
          <a:endParaRPr lang="el-GR"/>
        </a:p>
      </dgm:t>
    </dgm:pt>
    <dgm:pt modelId="{7DEBB866-9B62-4340-83EF-F785FD7A01B4}" type="sibTrans" cxnId="{3CA989AE-2EFA-4916-8F93-C1952063AD3F}">
      <dgm:prSet/>
      <dgm:spPr/>
      <dgm:t>
        <a:bodyPr/>
        <a:lstStyle/>
        <a:p>
          <a:endParaRPr lang="el-GR"/>
        </a:p>
      </dgm:t>
    </dgm:pt>
    <dgm:pt modelId="{A95DDDDA-128C-4E77-A8C3-A658C7E7AB93}">
      <dgm:prSet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Κατάλογοι Εργοδοτικών φορέων, Προφίλ επιχειρήσεων, </a:t>
          </a:r>
          <a:r>
            <a:rPr lang="el-GR" sz="1400" dirty="0" err="1">
              <a:solidFill>
                <a:schemeClr val="tx1"/>
              </a:solidFill>
              <a:latin typeface="Tahoma" pitchFamily="34" charset="0"/>
            </a:rPr>
            <a:t>κά</a:t>
          </a:r>
          <a:endParaRPr lang="el-GR" sz="1400" dirty="0">
            <a:solidFill>
              <a:schemeClr val="tx1"/>
            </a:solidFill>
            <a:latin typeface="Tahoma" pitchFamily="34" charset="0"/>
          </a:endParaRPr>
        </a:p>
      </dgm:t>
    </dgm:pt>
    <dgm:pt modelId="{F820C898-968C-47FA-B620-95F44036CFE3}" type="parTrans" cxnId="{AC67AF35-A3A1-4012-830A-63E9D7D8C8A2}">
      <dgm:prSet/>
      <dgm:spPr/>
      <dgm:t>
        <a:bodyPr/>
        <a:lstStyle/>
        <a:p>
          <a:endParaRPr lang="el-GR"/>
        </a:p>
      </dgm:t>
    </dgm:pt>
    <dgm:pt modelId="{D4D00830-B957-42A9-864C-AB506C7ED031}" type="sibTrans" cxnId="{AC67AF35-A3A1-4012-830A-63E9D7D8C8A2}">
      <dgm:prSet/>
      <dgm:spPr/>
      <dgm:t>
        <a:bodyPr/>
        <a:lstStyle/>
        <a:p>
          <a:endParaRPr lang="el-GR"/>
        </a:p>
      </dgm:t>
    </dgm:pt>
    <dgm:pt modelId="{F28D8F4F-551F-42BC-A0B0-3C60B0BFE750}">
      <dgm:prSet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Αποτελέσματα Ερευνών για την απασχόληση των αποφοίτων</a:t>
          </a:r>
        </a:p>
      </dgm:t>
    </dgm:pt>
    <dgm:pt modelId="{09B6ED74-EE4C-4296-A9D6-313680F1FCDC}" type="parTrans" cxnId="{D693C6B3-6892-44E7-9857-F2A10AC8739D}">
      <dgm:prSet/>
      <dgm:spPr/>
      <dgm:t>
        <a:bodyPr/>
        <a:lstStyle/>
        <a:p>
          <a:endParaRPr lang="el-GR"/>
        </a:p>
      </dgm:t>
    </dgm:pt>
    <dgm:pt modelId="{7A9A5BA5-9E6E-4539-A390-37A66F0475BE}" type="sibTrans" cxnId="{D693C6B3-6892-44E7-9857-F2A10AC8739D}">
      <dgm:prSet/>
      <dgm:spPr/>
      <dgm:t>
        <a:bodyPr/>
        <a:lstStyle/>
        <a:p>
          <a:endParaRPr lang="el-GR"/>
        </a:p>
      </dgm:t>
    </dgm:pt>
    <dgm:pt modelId="{8367EBEF-C698-4E95-B88A-0AC409F752FC}">
      <dgm:prSet phldrT="[Κείμενο]" custT="1"/>
      <dgm:spPr>
        <a:solidFill>
          <a:srgbClr val="49CFAE"/>
        </a:solidFill>
      </dgm:spPr>
      <dgm:t>
        <a:bodyPr/>
        <a:lstStyle/>
        <a:p>
          <a:r>
            <a:rPr lang="el-G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Θέσεις Εργασίας</a:t>
          </a:r>
        </a:p>
      </dgm:t>
    </dgm:pt>
    <dgm:pt modelId="{CF3459AC-D005-4291-A3D7-7AFAE4C63F97}" type="parTrans" cxnId="{C66CBD14-2B6B-4B4D-89BB-B5ABE79D6825}">
      <dgm:prSet/>
      <dgm:spPr/>
      <dgm:t>
        <a:bodyPr/>
        <a:lstStyle/>
        <a:p>
          <a:endParaRPr lang="el-GR"/>
        </a:p>
      </dgm:t>
    </dgm:pt>
    <dgm:pt modelId="{F51BE7F9-72D8-4CA1-BCCB-8BFBEEA42B3C}" type="sibTrans" cxnId="{C66CBD14-2B6B-4B4D-89BB-B5ABE79D6825}">
      <dgm:prSet/>
      <dgm:spPr/>
      <dgm:t>
        <a:bodyPr/>
        <a:lstStyle/>
        <a:p>
          <a:endParaRPr lang="el-GR"/>
        </a:p>
      </dgm:t>
    </dgm:pt>
    <dgm:pt modelId="{86BBE0CE-7B78-4384-AFD8-8F45F8597C55}">
      <dgm:prSet custT="1"/>
      <dgm:spPr>
        <a:solidFill>
          <a:srgbClr val="49CFAE"/>
        </a:solidFill>
      </dgm:spPr>
      <dgm:t>
        <a:bodyPr/>
        <a:lstStyle/>
        <a:p>
          <a:r>
            <a:rPr lang="el-G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Πρακτική Άσκηση</a:t>
          </a:r>
        </a:p>
      </dgm:t>
    </dgm:pt>
    <dgm:pt modelId="{B3A8385B-EF0C-4891-897C-20FA583C9AD4}" type="parTrans" cxnId="{B475A339-46C1-4A3A-BE03-BDF54DB87D48}">
      <dgm:prSet/>
      <dgm:spPr/>
      <dgm:t>
        <a:bodyPr/>
        <a:lstStyle/>
        <a:p>
          <a:endParaRPr lang="el-GR"/>
        </a:p>
      </dgm:t>
    </dgm:pt>
    <dgm:pt modelId="{C474A8DB-7504-4256-A07C-99F95DCB2439}" type="sibTrans" cxnId="{B475A339-46C1-4A3A-BE03-BDF54DB87D48}">
      <dgm:prSet/>
      <dgm:spPr/>
      <dgm:t>
        <a:bodyPr/>
        <a:lstStyle/>
        <a:p>
          <a:endParaRPr lang="el-GR"/>
        </a:p>
      </dgm:t>
    </dgm:pt>
    <dgm:pt modelId="{A5D69E98-5966-4177-A59C-A43BDE7961A8}">
      <dgm:prSet custT="1"/>
      <dgm:spPr>
        <a:solidFill>
          <a:srgbClr val="49CFAE"/>
        </a:solidFill>
      </dgm:spPr>
      <dgm:t>
        <a:bodyPr/>
        <a:lstStyle/>
        <a:p>
          <a:r>
            <a:rPr lang="el-G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Ιατρικά</a:t>
          </a:r>
        </a:p>
      </dgm:t>
    </dgm:pt>
    <dgm:pt modelId="{153243E8-FFD8-436B-BE14-F1C8D50D3967}" type="parTrans" cxnId="{A2D854E9-AF40-4EB8-9FF6-85AC5445E03E}">
      <dgm:prSet/>
      <dgm:spPr/>
      <dgm:t>
        <a:bodyPr/>
        <a:lstStyle/>
        <a:p>
          <a:endParaRPr lang="el-GR"/>
        </a:p>
      </dgm:t>
    </dgm:pt>
    <dgm:pt modelId="{2082A387-76D4-476C-951E-D91FA8E65C4E}" type="sibTrans" cxnId="{A2D854E9-AF40-4EB8-9FF6-85AC5445E03E}">
      <dgm:prSet/>
      <dgm:spPr/>
      <dgm:t>
        <a:bodyPr/>
        <a:lstStyle/>
        <a:p>
          <a:endParaRPr lang="el-GR"/>
        </a:p>
      </dgm:t>
    </dgm:pt>
    <dgm:pt modelId="{D8621F88-740E-4252-9D1F-83321F3446F9}">
      <dgm:prSet custT="1"/>
      <dgm:spPr>
        <a:solidFill>
          <a:srgbClr val="49CFAE"/>
        </a:solidFill>
      </dgm:spPr>
      <dgm:t>
        <a:bodyPr/>
        <a:lstStyle/>
        <a:p>
          <a:r>
            <a:rPr lang="el-G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Εργοδοτικοί Φορείς</a:t>
          </a:r>
        </a:p>
      </dgm:t>
    </dgm:pt>
    <dgm:pt modelId="{42D6DEDB-348F-41AD-89F2-C233341AD235}" type="parTrans" cxnId="{A39E4744-5C22-471F-8620-C97F50C84D0C}">
      <dgm:prSet/>
      <dgm:spPr/>
      <dgm:t>
        <a:bodyPr/>
        <a:lstStyle/>
        <a:p>
          <a:endParaRPr lang="el-GR"/>
        </a:p>
      </dgm:t>
    </dgm:pt>
    <dgm:pt modelId="{D031A5BB-4047-4E4E-8E4A-758A6B853A45}" type="sibTrans" cxnId="{A39E4744-5C22-471F-8620-C97F50C84D0C}">
      <dgm:prSet/>
      <dgm:spPr/>
      <dgm:t>
        <a:bodyPr/>
        <a:lstStyle/>
        <a:p>
          <a:endParaRPr lang="el-GR"/>
        </a:p>
      </dgm:t>
    </dgm:pt>
    <dgm:pt modelId="{A600FA8D-08CA-45B1-AAB2-3627281D9023}">
      <dgm:prSet custT="1"/>
      <dgm:spPr>
        <a:solidFill>
          <a:srgbClr val="49CFAE"/>
        </a:solidFill>
      </dgm:spPr>
      <dgm:t>
        <a:bodyPr/>
        <a:lstStyle/>
        <a:p>
          <a:r>
            <a:rPr lang="el-GR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Έρευνες</a:t>
          </a:r>
        </a:p>
      </dgm:t>
    </dgm:pt>
    <dgm:pt modelId="{1343BB38-2495-4BC6-8904-CF2BBE8D626D}" type="parTrans" cxnId="{FDB9C240-142E-48F7-B06D-5A59C02B343F}">
      <dgm:prSet/>
      <dgm:spPr/>
      <dgm:t>
        <a:bodyPr/>
        <a:lstStyle/>
        <a:p>
          <a:endParaRPr lang="el-GR"/>
        </a:p>
      </dgm:t>
    </dgm:pt>
    <dgm:pt modelId="{D27270F0-DE2E-4254-A897-4EBD549FE748}" type="sibTrans" cxnId="{FDB9C240-142E-48F7-B06D-5A59C02B343F}">
      <dgm:prSet/>
      <dgm:spPr/>
      <dgm:t>
        <a:bodyPr/>
        <a:lstStyle/>
        <a:p>
          <a:endParaRPr lang="el-GR"/>
        </a:p>
      </dgm:t>
    </dgm:pt>
    <dgm:pt modelId="{EC57EC54-0CA0-4C74-BD34-A8D46A348B19}">
      <dgm:prSet custT="1"/>
      <dgm:spPr>
        <a:solidFill>
          <a:srgbClr val="A2E6D6">
            <a:alpha val="90000"/>
          </a:srgbClr>
        </a:solidFill>
      </dgm:spPr>
      <dgm:t>
        <a:bodyPr anchor="ctr"/>
        <a:lstStyle/>
        <a:p>
          <a:r>
            <a:rPr lang="el-GR" sz="1400" dirty="0">
              <a:solidFill>
                <a:schemeClr val="tx1"/>
              </a:solidFill>
              <a:latin typeface="Tahoma" pitchFamily="34" charset="0"/>
            </a:rPr>
            <a:t>Μελέτες περιγραφής της Ελληνικής &amp; Διεθνούς Αγοράς Εργασίας, Οδηγοί Επαγγελμάτων.</a:t>
          </a:r>
        </a:p>
      </dgm:t>
    </dgm:pt>
    <dgm:pt modelId="{E37C8B99-2187-45BB-A45D-A851D766E2F2}" type="parTrans" cxnId="{AF13E773-1E18-4E1F-A39E-3C291AACB582}">
      <dgm:prSet/>
      <dgm:spPr/>
      <dgm:t>
        <a:bodyPr/>
        <a:lstStyle/>
        <a:p>
          <a:endParaRPr lang="el-GR"/>
        </a:p>
      </dgm:t>
    </dgm:pt>
    <dgm:pt modelId="{DF7AE947-82AC-4617-BC7A-003FC4C5958B}" type="sibTrans" cxnId="{AF13E773-1E18-4E1F-A39E-3C291AACB582}">
      <dgm:prSet/>
      <dgm:spPr/>
      <dgm:t>
        <a:bodyPr/>
        <a:lstStyle/>
        <a:p>
          <a:endParaRPr lang="el-GR"/>
        </a:p>
      </dgm:t>
    </dgm:pt>
    <dgm:pt modelId="{F42A75E4-E658-4223-80D4-AD731B93BC14}" type="pres">
      <dgm:prSet presAssocID="{930B7661-619A-4E40-9CF5-165D29799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F90301A-AE20-4C91-B3B6-A931A5345A61}" type="pres">
      <dgm:prSet presAssocID="{8367EBEF-C698-4E95-B88A-0AC409F752FC}" presName="linNode" presStyleCnt="0"/>
      <dgm:spPr/>
    </dgm:pt>
    <dgm:pt modelId="{813D6D32-E8A9-44F0-8F08-947837893247}" type="pres">
      <dgm:prSet presAssocID="{8367EBEF-C698-4E95-B88A-0AC409F752F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41EF72-BAEE-4E1D-8D60-BFB2477A812B}" type="pres">
      <dgm:prSet presAssocID="{8367EBEF-C698-4E95-B88A-0AC409F752F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0B5E10-3C3F-40F8-9E23-4837A1D6A545}" type="pres">
      <dgm:prSet presAssocID="{F51BE7F9-72D8-4CA1-BCCB-8BFBEEA42B3C}" presName="spacing" presStyleCnt="0"/>
      <dgm:spPr/>
    </dgm:pt>
    <dgm:pt modelId="{516282C8-9D5A-4B8C-8787-24846867B632}" type="pres">
      <dgm:prSet presAssocID="{86BBE0CE-7B78-4384-AFD8-8F45F8597C55}" presName="linNode" presStyleCnt="0"/>
      <dgm:spPr/>
    </dgm:pt>
    <dgm:pt modelId="{0188C2E6-66AC-4FF6-AB29-BBFF2571547A}" type="pres">
      <dgm:prSet presAssocID="{86BBE0CE-7B78-4384-AFD8-8F45F8597C5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85DFFF-1834-48F7-A8C3-8262B2249B2C}" type="pres">
      <dgm:prSet presAssocID="{86BBE0CE-7B78-4384-AFD8-8F45F8597C5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55991D-75E4-43EF-84C1-AA09FE1E4F14}" type="pres">
      <dgm:prSet presAssocID="{C474A8DB-7504-4256-A07C-99F95DCB2439}" presName="spacing" presStyleCnt="0"/>
      <dgm:spPr/>
    </dgm:pt>
    <dgm:pt modelId="{03064264-0BF3-4DA4-865C-BD629A091C78}" type="pres">
      <dgm:prSet presAssocID="{A5D69E98-5966-4177-A59C-A43BDE7961A8}" presName="linNode" presStyleCnt="0"/>
      <dgm:spPr/>
    </dgm:pt>
    <dgm:pt modelId="{2E9C83B6-B1B6-4EAE-B94C-920EFD2523F6}" type="pres">
      <dgm:prSet presAssocID="{A5D69E98-5966-4177-A59C-A43BDE7961A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DED340-6061-4A1C-8421-528A9CA02280}" type="pres">
      <dgm:prSet presAssocID="{A5D69E98-5966-4177-A59C-A43BDE7961A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7AED29-92E7-4D12-9355-FCA80E8A37ED}" type="pres">
      <dgm:prSet presAssocID="{2082A387-76D4-476C-951E-D91FA8E65C4E}" presName="spacing" presStyleCnt="0"/>
      <dgm:spPr/>
    </dgm:pt>
    <dgm:pt modelId="{DE8459EF-7555-4E45-9479-46C89BD59F60}" type="pres">
      <dgm:prSet presAssocID="{D8621F88-740E-4252-9D1F-83321F3446F9}" presName="linNode" presStyleCnt="0"/>
      <dgm:spPr/>
    </dgm:pt>
    <dgm:pt modelId="{85E91811-33FD-4433-85B3-F71258E92D73}" type="pres">
      <dgm:prSet presAssocID="{D8621F88-740E-4252-9D1F-83321F3446F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154939-54E2-4825-B5C7-3E98CFB7B77B}" type="pres">
      <dgm:prSet presAssocID="{D8621F88-740E-4252-9D1F-83321F3446F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749C34-13BB-408E-95F7-68490AD44C2B}" type="pres">
      <dgm:prSet presAssocID="{D031A5BB-4047-4E4E-8E4A-758A6B853A45}" presName="spacing" presStyleCnt="0"/>
      <dgm:spPr/>
    </dgm:pt>
    <dgm:pt modelId="{040F4BCC-BF96-4A18-9AB0-4D60C20E3D35}" type="pres">
      <dgm:prSet presAssocID="{A600FA8D-08CA-45B1-AAB2-3627281D9023}" presName="linNode" presStyleCnt="0"/>
      <dgm:spPr/>
    </dgm:pt>
    <dgm:pt modelId="{0C658673-88A9-4675-9A66-10C53B4D5B35}" type="pres">
      <dgm:prSet presAssocID="{A600FA8D-08CA-45B1-AAB2-3627281D902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003777-EDFC-423E-9B5A-9FE4F2DA1B87}" type="pres">
      <dgm:prSet presAssocID="{A600FA8D-08CA-45B1-AAB2-3627281D902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B9C240-142E-48F7-B06D-5A59C02B343F}" srcId="{930B7661-619A-4E40-9CF5-165D29799586}" destId="{A600FA8D-08CA-45B1-AAB2-3627281D9023}" srcOrd="4" destOrd="0" parTransId="{1343BB38-2495-4BC6-8904-CF2BBE8D626D}" sibTransId="{D27270F0-DE2E-4254-A897-4EBD549FE748}"/>
    <dgm:cxn modelId="{A39E4744-5C22-471F-8620-C97F50C84D0C}" srcId="{930B7661-619A-4E40-9CF5-165D29799586}" destId="{D8621F88-740E-4252-9D1F-83321F3446F9}" srcOrd="3" destOrd="0" parTransId="{42D6DEDB-348F-41AD-89F2-C233341AD235}" sibTransId="{D031A5BB-4047-4E4E-8E4A-758A6B853A45}"/>
    <dgm:cxn modelId="{C66CBD14-2B6B-4B4D-89BB-B5ABE79D6825}" srcId="{930B7661-619A-4E40-9CF5-165D29799586}" destId="{8367EBEF-C698-4E95-B88A-0AC409F752FC}" srcOrd="0" destOrd="0" parTransId="{CF3459AC-D005-4291-A3D7-7AFAE4C63F97}" sibTransId="{F51BE7F9-72D8-4CA1-BCCB-8BFBEEA42B3C}"/>
    <dgm:cxn modelId="{1068AF85-044F-42AF-91BD-24F1D3EAA560}" type="presOf" srcId="{A5D69E98-5966-4177-A59C-A43BDE7961A8}" destId="{2E9C83B6-B1B6-4EAE-B94C-920EFD2523F6}" srcOrd="0" destOrd="0" presId="urn:microsoft.com/office/officeart/2005/8/layout/vList6"/>
    <dgm:cxn modelId="{C33CE61B-7B34-4419-A8C9-EF64A65EBD8D}" type="presOf" srcId="{86BBE0CE-7B78-4384-AFD8-8F45F8597C55}" destId="{0188C2E6-66AC-4FF6-AB29-BBFF2571547A}" srcOrd="0" destOrd="0" presId="urn:microsoft.com/office/officeart/2005/8/layout/vList6"/>
    <dgm:cxn modelId="{9C9B8A77-6F12-494C-9ECA-3E319347B756}" type="presOf" srcId="{D8621F88-740E-4252-9D1F-83321F3446F9}" destId="{85E91811-33FD-4433-85B3-F71258E92D73}" srcOrd="0" destOrd="0" presId="urn:microsoft.com/office/officeart/2005/8/layout/vList6"/>
    <dgm:cxn modelId="{53315625-39C9-4D79-AC09-1DA540D6E8E9}" type="presOf" srcId="{BD198127-8908-4BF0-BCD3-AF1ACC291D5D}" destId="{8141EF72-BAEE-4E1D-8D60-BFB2477A812B}" srcOrd="0" destOrd="0" presId="urn:microsoft.com/office/officeart/2005/8/layout/vList6"/>
    <dgm:cxn modelId="{BF4288E7-9D5C-4D40-BD2D-866209427638}" type="presOf" srcId="{DEE5D461-3C2F-46B4-B3E2-12EC10E44C65}" destId="{05DED340-6061-4A1C-8421-528A9CA02280}" srcOrd="0" destOrd="0" presId="urn:microsoft.com/office/officeart/2005/8/layout/vList6"/>
    <dgm:cxn modelId="{3EE563F8-BA47-42FF-8759-1F1FFE720F2E}" type="presOf" srcId="{EC57EC54-0CA0-4C74-BD34-A8D46A348B19}" destId="{90003777-EDFC-423E-9B5A-9FE4F2DA1B87}" srcOrd="0" destOrd="1" presId="urn:microsoft.com/office/officeart/2005/8/layout/vList6"/>
    <dgm:cxn modelId="{D7A50E61-6FFE-4729-A259-C9537319B0B5}" type="presOf" srcId="{930B7661-619A-4E40-9CF5-165D29799586}" destId="{F42A75E4-E658-4223-80D4-AD731B93BC14}" srcOrd="0" destOrd="0" presId="urn:microsoft.com/office/officeart/2005/8/layout/vList6"/>
    <dgm:cxn modelId="{A2D854E9-AF40-4EB8-9FF6-85AC5445E03E}" srcId="{930B7661-619A-4E40-9CF5-165D29799586}" destId="{A5D69E98-5966-4177-A59C-A43BDE7961A8}" srcOrd="2" destOrd="0" parTransId="{153243E8-FFD8-436B-BE14-F1C8D50D3967}" sibTransId="{2082A387-76D4-476C-951E-D91FA8E65C4E}"/>
    <dgm:cxn modelId="{26D21B59-231C-4679-9E09-89EA02257064}" type="presOf" srcId="{8367EBEF-C698-4E95-B88A-0AC409F752FC}" destId="{813D6D32-E8A9-44F0-8F08-947837893247}" srcOrd="0" destOrd="0" presId="urn:microsoft.com/office/officeart/2005/8/layout/vList6"/>
    <dgm:cxn modelId="{AD55B162-64CC-44C4-875B-60AB8FFA2143}" srcId="{8367EBEF-C698-4E95-B88A-0AC409F752FC}" destId="{BD198127-8908-4BF0-BCD3-AF1ACC291D5D}" srcOrd="0" destOrd="0" parTransId="{B38DC06B-8706-43EF-892A-2042E1D71101}" sibTransId="{DE986622-7794-4467-B07D-22D6F430B024}"/>
    <dgm:cxn modelId="{B475A339-46C1-4A3A-BE03-BDF54DB87D48}" srcId="{930B7661-619A-4E40-9CF5-165D29799586}" destId="{86BBE0CE-7B78-4384-AFD8-8F45F8597C55}" srcOrd="1" destOrd="0" parTransId="{B3A8385B-EF0C-4891-897C-20FA583C9AD4}" sibTransId="{C474A8DB-7504-4256-A07C-99F95DCB2439}"/>
    <dgm:cxn modelId="{D693C6B3-6892-44E7-9857-F2A10AC8739D}" srcId="{A600FA8D-08CA-45B1-AAB2-3627281D9023}" destId="{F28D8F4F-551F-42BC-A0B0-3C60B0BFE750}" srcOrd="0" destOrd="0" parTransId="{09B6ED74-EE4C-4296-A9D6-313680F1FCDC}" sibTransId="{7A9A5BA5-9E6E-4539-A390-37A66F0475BE}"/>
    <dgm:cxn modelId="{152AAD96-F01C-4C15-834C-039B00B271FA}" srcId="{86BBE0CE-7B78-4384-AFD8-8F45F8597C55}" destId="{62FD9C9D-5880-4CD4-9159-65E74A61965B}" srcOrd="0" destOrd="0" parTransId="{630CA25C-13C9-47C3-A28F-EACE9F01F45E}" sibTransId="{42BF0B63-F65A-485D-BB17-13DAF65D401B}"/>
    <dgm:cxn modelId="{3C34C344-0E66-47B6-8726-2D49BC7DE453}" type="presOf" srcId="{A95DDDDA-128C-4E77-A8C3-A658C7E7AB93}" destId="{A3154939-54E2-4825-B5C7-3E98CFB7B77B}" srcOrd="0" destOrd="0" presId="urn:microsoft.com/office/officeart/2005/8/layout/vList6"/>
    <dgm:cxn modelId="{3CA989AE-2EFA-4916-8F93-C1952063AD3F}" srcId="{A5D69E98-5966-4177-A59C-A43BDE7961A8}" destId="{DEE5D461-3C2F-46B4-B3E2-12EC10E44C65}" srcOrd="0" destOrd="0" parTransId="{2CA22633-CE4E-4716-84C9-861DD2B62E15}" sibTransId="{7DEBB866-9B62-4340-83EF-F785FD7A01B4}"/>
    <dgm:cxn modelId="{AF13E773-1E18-4E1F-A39E-3C291AACB582}" srcId="{A600FA8D-08CA-45B1-AAB2-3627281D9023}" destId="{EC57EC54-0CA0-4C74-BD34-A8D46A348B19}" srcOrd="1" destOrd="0" parTransId="{E37C8B99-2187-45BB-A45D-A851D766E2F2}" sibTransId="{DF7AE947-82AC-4617-BC7A-003FC4C5958B}"/>
    <dgm:cxn modelId="{8B47FCC0-50D1-4D47-B012-B546355EA3AA}" type="presOf" srcId="{F28D8F4F-551F-42BC-A0B0-3C60B0BFE750}" destId="{90003777-EDFC-423E-9B5A-9FE4F2DA1B87}" srcOrd="0" destOrd="0" presId="urn:microsoft.com/office/officeart/2005/8/layout/vList6"/>
    <dgm:cxn modelId="{DE5DC71D-9E93-423A-9E91-5DF5CE16AB74}" type="presOf" srcId="{A600FA8D-08CA-45B1-AAB2-3627281D9023}" destId="{0C658673-88A9-4675-9A66-10C53B4D5B35}" srcOrd="0" destOrd="0" presId="urn:microsoft.com/office/officeart/2005/8/layout/vList6"/>
    <dgm:cxn modelId="{9A530538-E312-4C42-BEF4-4E3721695E8A}" type="presOf" srcId="{62FD9C9D-5880-4CD4-9159-65E74A61965B}" destId="{2785DFFF-1834-48F7-A8C3-8262B2249B2C}" srcOrd="0" destOrd="0" presId="urn:microsoft.com/office/officeart/2005/8/layout/vList6"/>
    <dgm:cxn modelId="{AC67AF35-A3A1-4012-830A-63E9D7D8C8A2}" srcId="{D8621F88-740E-4252-9D1F-83321F3446F9}" destId="{A95DDDDA-128C-4E77-A8C3-A658C7E7AB93}" srcOrd="0" destOrd="0" parTransId="{F820C898-968C-47FA-B620-95F44036CFE3}" sibTransId="{D4D00830-B957-42A9-864C-AB506C7ED031}"/>
    <dgm:cxn modelId="{63765D16-CA8C-406A-9B14-D89ABBCF01CB}" type="presParOf" srcId="{F42A75E4-E658-4223-80D4-AD731B93BC14}" destId="{DF90301A-AE20-4C91-B3B6-A931A5345A61}" srcOrd="0" destOrd="0" presId="urn:microsoft.com/office/officeart/2005/8/layout/vList6"/>
    <dgm:cxn modelId="{4A5142D2-055D-4C47-80A6-F068759FB41B}" type="presParOf" srcId="{DF90301A-AE20-4C91-B3B6-A931A5345A61}" destId="{813D6D32-E8A9-44F0-8F08-947837893247}" srcOrd="0" destOrd="0" presId="urn:microsoft.com/office/officeart/2005/8/layout/vList6"/>
    <dgm:cxn modelId="{31F4E2E8-6445-4445-B7A4-5F967A824D13}" type="presParOf" srcId="{DF90301A-AE20-4C91-B3B6-A931A5345A61}" destId="{8141EF72-BAEE-4E1D-8D60-BFB2477A812B}" srcOrd="1" destOrd="0" presId="urn:microsoft.com/office/officeart/2005/8/layout/vList6"/>
    <dgm:cxn modelId="{C49BF5DB-9EF1-48CC-BBC0-FF75EABFF158}" type="presParOf" srcId="{F42A75E4-E658-4223-80D4-AD731B93BC14}" destId="{880B5E10-3C3F-40F8-9E23-4837A1D6A545}" srcOrd="1" destOrd="0" presId="urn:microsoft.com/office/officeart/2005/8/layout/vList6"/>
    <dgm:cxn modelId="{ABFC43FC-191D-4BA9-AC75-E02223270086}" type="presParOf" srcId="{F42A75E4-E658-4223-80D4-AD731B93BC14}" destId="{516282C8-9D5A-4B8C-8787-24846867B632}" srcOrd="2" destOrd="0" presId="urn:microsoft.com/office/officeart/2005/8/layout/vList6"/>
    <dgm:cxn modelId="{8757FF48-1F19-4AAC-B1BA-95C824BE0543}" type="presParOf" srcId="{516282C8-9D5A-4B8C-8787-24846867B632}" destId="{0188C2E6-66AC-4FF6-AB29-BBFF2571547A}" srcOrd="0" destOrd="0" presId="urn:microsoft.com/office/officeart/2005/8/layout/vList6"/>
    <dgm:cxn modelId="{3BA15779-0A1B-495A-AB57-43B6C8B93C8A}" type="presParOf" srcId="{516282C8-9D5A-4B8C-8787-24846867B632}" destId="{2785DFFF-1834-48F7-A8C3-8262B2249B2C}" srcOrd="1" destOrd="0" presId="urn:microsoft.com/office/officeart/2005/8/layout/vList6"/>
    <dgm:cxn modelId="{C253FA20-374C-459D-BAC4-A27EB885B3DB}" type="presParOf" srcId="{F42A75E4-E658-4223-80D4-AD731B93BC14}" destId="{0055991D-75E4-43EF-84C1-AA09FE1E4F14}" srcOrd="3" destOrd="0" presId="urn:microsoft.com/office/officeart/2005/8/layout/vList6"/>
    <dgm:cxn modelId="{9B708DA6-D5FD-4427-88EE-FA62EC80A49A}" type="presParOf" srcId="{F42A75E4-E658-4223-80D4-AD731B93BC14}" destId="{03064264-0BF3-4DA4-865C-BD629A091C78}" srcOrd="4" destOrd="0" presId="urn:microsoft.com/office/officeart/2005/8/layout/vList6"/>
    <dgm:cxn modelId="{53E8F3CD-E997-4652-B1B6-973F673DA7E8}" type="presParOf" srcId="{03064264-0BF3-4DA4-865C-BD629A091C78}" destId="{2E9C83B6-B1B6-4EAE-B94C-920EFD2523F6}" srcOrd="0" destOrd="0" presId="urn:microsoft.com/office/officeart/2005/8/layout/vList6"/>
    <dgm:cxn modelId="{949BAB07-E4D4-49A5-889B-B9241F77B762}" type="presParOf" srcId="{03064264-0BF3-4DA4-865C-BD629A091C78}" destId="{05DED340-6061-4A1C-8421-528A9CA02280}" srcOrd="1" destOrd="0" presId="urn:microsoft.com/office/officeart/2005/8/layout/vList6"/>
    <dgm:cxn modelId="{FAA72B33-450D-4DD4-8D0D-4591DCB8A21F}" type="presParOf" srcId="{F42A75E4-E658-4223-80D4-AD731B93BC14}" destId="{787AED29-92E7-4D12-9355-FCA80E8A37ED}" srcOrd="5" destOrd="0" presId="urn:microsoft.com/office/officeart/2005/8/layout/vList6"/>
    <dgm:cxn modelId="{F6816AAD-40DB-4036-9300-98C35A2B3420}" type="presParOf" srcId="{F42A75E4-E658-4223-80D4-AD731B93BC14}" destId="{DE8459EF-7555-4E45-9479-46C89BD59F60}" srcOrd="6" destOrd="0" presId="urn:microsoft.com/office/officeart/2005/8/layout/vList6"/>
    <dgm:cxn modelId="{5F48E4F2-B569-43B0-B6B7-562EE66D8201}" type="presParOf" srcId="{DE8459EF-7555-4E45-9479-46C89BD59F60}" destId="{85E91811-33FD-4433-85B3-F71258E92D73}" srcOrd="0" destOrd="0" presId="urn:microsoft.com/office/officeart/2005/8/layout/vList6"/>
    <dgm:cxn modelId="{702FBFA0-6AE5-42B4-8053-F43EFB49B58B}" type="presParOf" srcId="{DE8459EF-7555-4E45-9479-46C89BD59F60}" destId="{A3154939-54E2-4825-B5C7-3E98CFB7B77B}" srcOrd="1" destOrd="0" presId="urn:microsoft.com/office/officeart/2005/8/layout/vList6"/>
    <dgm:cxn modelId="{30DDA2CA-3C83-4311-8E3D-E378FF41D3D9}" type="presParOf" srcId="{F42A75E4-E658-4223-80D4-AD731B93BC14}" destId="{5A749C34-13BB-408E-95F7-68490AD44C2B}" srcOrd="7" destOrd="0" presId="urn:microsoft.com/office/officeart/2005/8/layout/vList6"/>
    <dgm:cxn modelId="{A41F44F9-E752-4928-9BD6-EAA3CF430BB5}" type="presParOf" srcId="{F42A75E4-E658-4223-80D4-AD731B93BC14}" destId="{040F4BCC-BF96-4A18-9AB0-4D60C20E3D35}" srcOrd="8" destOrd="0" presId="urn:microsoft.com/office/officeart/2005/8/layout/vList6"/>
    <dgm:cxn modelId="{E0249EBF-D094-4788-8807-97BBDEEA7B57}" type="presParOf" srcId="{040F4BCC-BF96-4A18-9AB0-4D60C20E3D35}" destId="{0C658673-88A9-4675-9A66-10C53B4D5B35}" srcOrd="0" destOrd="0" presId="urn:microsoft.com/office/officeart/2005/8/layout/vList6"/>
    <dgm:cxn modelId="{658AEDD6-1494-495E-B358-6AFFEFAC94DA}" type="presParOf" srcId="{040F4BCC-BF96-4A18-9AB0-4D60C20E3D35}" destId="{90003777-EDFC-423E-9B5A-9FE4F2DA1B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0C1BE-1347-4344-B09A-8443B5385A9B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D047298-58C6-426D-875E-0A46C81A4400}">
      <dgm:prSet phldrT="[Κείμενο]" custT="1"/>
      <dgm:spPr>
        <a:solidFill>
          <a:srgbClr val="ACE946"/>
        </a:solidFill>
      </dgm:spPr>
      <dgm:t>
        <a:bodyPr/>
        <a:lstStyle/>
        <a:p>
          <a:r>
            <a:rPr lang="el-GR" sz="2000" b="1" dirty="0">
              <a:latin typeface="Tahoma" pitchFamily="34" charset="0"/>
            </a:rPr>
            <a:t>Ατομική </a:t>
          </a:r>
          <a:endParaRPr lang="en-US" sz="2000" b="1" dirty="0">
            <a:latin typeface="Tahoma" pitchFamily="34" charset="0"/>
          </a:endParaRPr>
        </a:p>
        <a:p>
          <a:r>
            <a:rPr lang="el-GR" sz="2000" b="1" dirty="0">
              <a:latin typeface="Tahoma" pitchFamily="34" charset="0"/>
            </a:rPr>
            <a:t>Συμβουλευτική</a:t>
          </a:r>
          <a:endParaRPr lang="el-GR" sz="2000" dirty="0"/>
        </a:p>
      </dgm:t>
    </dgm:pt>
    <dgm:pt modelId="{DC86927C-674A-4109-869E-31072021671B}" type="parTrans" cxnId="{9FE0A85D-04C6-4320-89FF-AD8C5393BB79}">
      <dgm:prSet/>
      <dgm:spPr/>
      <dgm:t>
        <a:bodyPr/>
        <a:lstStyle/>
        <a:p>
          <a:endParaRPr lang="el-GR"/>
        </a:p>
      </dgm:t>
    </dgm:pt>
    <dgm:pt modelId="{AE3D633B-EFBC-4C05-B1CE-FE3C09B38AE0}" type="sibTrans" cxnId="{9FE0A85D-04C6-4320-89FF-AD8C5393BB79}">
      <dgm:prSet/>
      <dgm:spPr/>
      <dgm:t>
        <a:bodyPr/>
        <a:lstStyle/>
        <a:p>
          <a:endParaRPr lang="el-GR"/>
        </a:p>
      </dgm:t>
    </dgm:pt>
    <dgm:pt modelId="{72486716-D7D5-4B42-8B50-2135DDC035E1}">
      <dgm:prSet phldrT="[Κείμενο]" custT="1"/>
      <dgm:spPr>
        <a:solidFill>
          <a:srgbClr val="D6F4CE"/>
        </a:solidFill>
      </dgm:spPr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Διερεύνηση Επαγγελματικών Επιλογών και Λήψη Αποφάσεων Σταδιοδρομίας </a:t>
          </a:r>
        </a:p>
      </dgm:t>
    </dgm:pt>
    <dgm:pt modelId="{9B3EF99B-6808-48CC-890C-93E0E3E3BFA9}" type="parTrans" cxnId="{D6D51491-F245-42EA-8E22-9DC7FE561DC3}">
      <dgm:prSet/>
      <dgm:spPr/>
      <dgm:t>
        <a:bodyPr/>
        <a:lstStyle/>
        <a:p>
          <a:endParaRPr lang="el-GR"/>
        </a:p>
      </dgm:t>
    </dgm:pt>
    <dgm:pt modelId="{FFA84AD6-9D03-4B8A-BC86-8BEADE9822AF}" type="sibTrans" cxnId="{D6D51491-F245-42EA-8E22-9DC7FE561DC3}">
      <dgm:prSet/>
      <dgm:spPr/>
      <dgm:t>
        <a:bodyPr/>
        <a:lstStyle/>
        <a:p>
          <a:endParaRPr lang="el-GR"/>
        </a:p>
      </dgm:t>
    </dgm:pt>
    <dgm:pt modelId="{9B6B367C-0718-42C4-8854-573547D5C4A8}">
      <dgm:prSet phldrT="[Κείμενο]" custT="1"/>
      <dgm:spPr>
        <a:solidFill>
          <a:srgbClr val="ACE946"/>
        </a:solidFill>
      </dgm:spPr>
      <dgm:t>
        <a:bodyPr/>
        <a:lstStyle/>
        <a:p>
          <a:r>
            <a:rPr lang="el-GR" sz="2000" b="1" dirty="0">
              <a:latin typeface="Tahoma" pitchFamily="34" charset="0"/>
            </a:rPr>
            <a:t>Ομαδικά Εργαστήρια Συμβουλευτικής</a:t>
          </a:r>
          <a:endParaRPr lang="el-GR" sz="2000" dirty="0"/>
        </a:p>
      </dgm:t>
    </dgm:pt>
    <dgm:pt modelId="{C2CC4179-32A4-4DC4-91D9-2B7D8AB81363}" type="parTrans" cxnId="{E2F00391-C4E0-459B-9801-1F1DD0598171}">
      <dgm:prSet/>
      <dgm:spPr/>
      <dgm:t>
        <a:bodyPr/>
        <a:lstStyle/>
        <a:p>
          <a:endParaRPr lang="el-GR"/>
        </a:p>
      </dgm:t>
    </dgm:pt>
    <dgm:pt modelId="{8F468E67-A94D-4B68-B9F6-7E4AEBEE3A75}" type="sibTrans" cxnId="{E2F00391-C4E0-459B-9801-1F1DD0598171}">
      <dgm:prSet/>
      <dgm:spPr/>
      <dgm:t>
        <a:bodyPr/>
        <a:lstStyle/>
        <a:p>
          <a:endParaRPr lang="el-GR"/>
        </a:p>
      </dgm:t>
    </dgm:pt>
    <dgm:pt modelId="{52F63026-4098-4669-80A9-948EC44D0122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Ενίσχυση αυτογνωσίας &amp; Διαδικασίες Λήψης Απόφασης</a:t>
          </a:r>
        </a:p>
      </dgm:t>
    </dgm:pt>
    <dgm:pt modelId="{8A356354-543A-4FB2-A475-5D1BBCA0F2D2}" type="parTrans" cxnId="{67D7B916-0768-4429-BCD9-524652BCE621}">
      <dgm:prSet/>
      <dgm:spPr/>
      <dgm:t>
        <a:bodyPr/>
        <a:lstStyle/>
        <a:p>
          <a:endParaRPr lang="el-GR"/>
        </a:p>
      </dgm:t>
    </dgm:pt>
    <dgm:pt modelId="{723A8E75-538A-4CB6-A28E-9550F0939C45}" type="sibTrans" cxnId="{67D7B916-0768-4429-BCD9-524652BCE621}">
      <dgm:prSet/>
      <dgm:spPr/>
      <dgm:t>
        <a:bodyPr/>
        <a:lstStyle/>
        <a:p>
          <a:endParaRPr lang="el-GR"/>
        </a:p>
      </dgm:t>
    </dgm:pt>
    <dgm:pt modelId="{AB552B72-F6B1-48EA-B7FC-83CD8588C689}">
      <dgm:prSet phldrT="[Κείμενο]" custT="1"/>
      <dgm:spPr>
        <a:solidFill>
          <a:srgbClr val="ACE946"/>
        </a:solidFill>
      </dgm:spPr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Συμβουλευτική Ευπαθών Κοινωνικά Ομάδων</a:t>
          </a:r>
        </a:p>
      </dgm:t>
    </dgm:pt>
    <dgm:pt modelId="{237A151B-64CF-42D4-862B-6035797167AB}" type="parTrans" cxnId="{73CB9C39-32F8-49A1-BE88-ABE6D6C547D1}">
      <dgm:prSet/>
      <dgm:spPr/>
      <dgm:t>
        <a:bodyPr/>
        <a:lstStyle/>
        <a:p>
          <a:endParaRPr lang="el-GR"/>
        </a:p>
      </dgm:t>
    </dgm:pt>
    <dgm:pt modelId="{EB647BD3-104E-4890-AE1D-6237F82F65B3}" type="sibTrans" cxnId="{73CB9C39-32F8-49A1-BE88-ABE6D6C547D1}">
      <dgm:prSet/>
      <dgm:spPr/>
      <dgm:t>
        <a:bodyPr/>
        <a:lstStyle/>
        <a:p>
          <a:endParaRPr lang="el-GR"/>
        </a:p>
      </dgm:t>
    </dgm:pt>
    <dgm:pt modelId="{D9EF1FBD-2AA7-4E8F-ADCE-A7A897C324F4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Στρατηγικές αναζήτησης εργασίας     </a:t>
          </a:r>
        </a:p>
      </dgm:t>
    </dgm:pt>
    <dgm:pt modelId="{A87298B0-095C-4B13-8158-632EDCF7BA6C}" type="parTrans" cxnId="{94A22348-76EF-4991-AE72-8E5A081D6758}">
      <dgm:prSet/>
      <dgm:spPr/>
      <dgm:t>
        <a:bodyPr/>
        <a:lstStyle/>
        <a:p>
          <a:endParaRPr lang="el-GR"/>
        </a:p>
      </dgm:t>
    </dgm:pt>
    <dgm:pt modelId="{A99F889C-9A3A-4415-B233-969427AE3E9E}" type="sibTrans" cxnId="{94A22348-76EF-4991-AE72-8E5A081D6758}">
      <dgm:prSet/>
      <dgm:spPr/>
      <dgm:t>
        <a:bodyPr/>
        <a:lstStyle/>
        <a:p>
          <a:endParaRPr lang="el-GR"/>
        </a:p>
      </dgm:t>
    </dgm:pt>
    <dgm:pt modelId="{86AC075C-243A-468B-97D1-C9753C1CF324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Βιογραφικό σημείωμα &amp; συνοδευτική επιστολή</a:t>
          </a:r>
        </a:p>
      </dgm:t>
    </dgm:pt>
    <dgm:pt modelId="{6D5C0630-F7A2-415D-8A53-5F2EF6575EFA}" type="parTrans" cxnId="{387491E1-8F1B-4A83-BD77-FA1CFFC40EE0}">
      <dgm:prSet/>
      <dgm:spPr/>
      <dgm:t>
        <a:bodyPr/>
        <a:lstStyle/>
        <a:p>
          <a:endParaRPr lang="el-GR"/>
        </a:p>
      </dgm:t>
    </dgm:pt>
    <dgm:pt modelId="{3149EC88-45F8-4CA2-9D12-21AEB84A1AD4}" type="sibTrans" cxnId="{387491E1-8F1B-4A83-BD77-FA1CFFC40EE0}">
      <dgm:prSet/>
      <dgm:spPr/>
      <dgm:t>
        <a:bodyPr/>
        <a:lstStyle/>
        <a:p>
          <a:endParaRPr lang="el-GR"/>
        </a:p>
      </dgm:t>
    </dgm:pt>
    <dgm:pt modelId="{BE72D2D6-2DF7-4957-BC0D-6015D7FAFAB6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Συνέντευξη επιλογής προσωπικού</a:t>
          </a:r>
        </a:p>
      </dgm:t>
    </dgm:pt>
    <dgm:pt modelId="{CCDBF6D7-2A4D-4EA9-B419-6BB415E0FDA0}" type="parTrans" cxnId="{F669DFC3-78ED-4175-9635-FAB2E7AB6495}">
      <dgm:prSet/>
      <dgm:spPr/>
      <dgm:t>
        <a:bodyPr/>
        <a:lstStyle/>
        <a:p>
          <a:endParaRPr lang="el-GR"/>
        </a:p>
      </dgm:t>
    </dgm:pt>
    <dgm:pt modelId="{887889DE-7B03-481B-8AAD-4E77BC538BD7}" type="sibTrans" cxnId="{F669DFC3-78ED-4175-9635-FAB2E7AB6495}">
      <dgm:prSet/>
      <dgm:spPr/>
      <dgm:t>
        <a:bodyPr/>
        <a:lstStyle/>
        <a:p>
          <a:endParaRPr lang="el-GR"/>
        </a:p>
      </dgm:t>
    </dgm:pt>
    <dgm:pt modelId="{55F9C013-FCEA-4E6E-9987-A75CB4984385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Μεταπτυχιακές σπουδές στην Ελλάδα και το εξωτερικό</a:t>
          </a:r>
        </a:p>
      </dgm:t>
    </dgm:pt>
    <dgm:pt modelId="{272C86FB-F46A-475F-8566-ECAB53D2433C}" type="parTrans" cxnId="{1AFF3466-6933-4A07-B7CB-A02B5B5CDBB2}">
      <dgm:prSet/>
      <dgm:spPr/>
      <dgm:t>
        <a:bodyPr/>
        <a:lstStyle/>
        <a:p>
          <a:endParaRPr lang="el-GR"/>
        </a:p>
      </dgm:t>
    </dgm:pt>
    <dgm:pt modelId="{B06F0387-418C-4543-B614-EBE5E13EF903}" type="sibTrans" cxnId="{1AFF3466-6933-4A07-B7CB-A02B5B5CDBB2}">
      <dgm:prSet/>
      <dgm:spPr/>
      <dgm:t>
        <a:bodyPr/>
        <a:lstStyle/>
        <a:p>
          <a:endParaRPr lang="el-GR"/>
        </a:p>
      </dgm:t>
    </dgm:pt>
    <dgm:pt modelId="{CBE6C33D-A3E8-42E3-8F1A-C555E29A9B18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Δεξιότητες μελέτης &amp; προετοιμασία για εξετάσεις</a:t>
          </a:r>
        </a:p>
      </dgm:t>
    </dgm:pt>
    <dgm:pt modelId="{8B144A9D-9FBB-4378-AE96-A3CB03AAA39F}" type="parTrans" cxnId="{330B0903-FBF8-4628-9DC9-026FC4BC4A0C}">
      <dgm:prSet/>
      <dgm:spPr/>
      <dgm:t>
        <a:bodyPr/>
        <a:lstStyle/>
        <a:p>
          <a:endParaRPr lang="el-GR"/>
        </a:p>
      </dgm:t>
    </dgm:pt>
    <dgm:pt modelId="{9A4F5057-0C8A-4DC4-817E-4E8B80068D5E}" type="sibTrans" cxnId="{330B0903-FBF8-4628-9DC9-026FC4BC4A0C}">
      <dgm:prSet/>
      <dgm:spPr/>
      <dgm:t>
        <a:bodyPr/>
        <a:lstStyle/>
        <a:p>
          <a:endParaRPr lang="el-GR"/>
        </a:p>
      </dgm:t>
    </dgm:pt>
    <dgm:pt modelId="{6CC9630A-A990-471A-A007-F0DBDAE2D495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Σχεδιασμός &amp; Υλοποίηση Ατομικού Σχεδίου Δράσης </a:t>
          </a:r>
        </a:p>
      </dgm:t>
    </dgm:pt>
    <dgm:pt modelId="{99DECA42-C8D5-4603-812D-7E9270100C26}" type="parTrans" cxnId="{B7584647-2593-4FCE-A631-61C9BAF31FE2}">
      <dgm:prSet/>
      <dgm:spPr/>
      <dgm:t>
        <a:bodyPr/>
        <a:lstStyle/>
        <a:p>
          <a:endParaRPr lang="el-GR"/>
        </a:p>
      </dgm:t>
    </dgm:pt>
    <dgm:pt modelId="{6125F426-5410-4269-92F3-B181434912ED}" type="sibTrans" cxnId="{B7584647-2593-4FCE-A631-61C9BAF31FE2}">
      <dgm:prSet/>
      <dgm:spPr/>
      <dgm:t>
        <a:bodyPr/>
        <a:lstStyle/>
        <a:p>
          <a:endParaRPr lang="el-GR"/>
        </a:p>
      </dgm:t>
    </dgm:pt>
    <dgm:pt modelId="{4DBDB953-E72A-49A3-BC86-EBC72497A0AF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Εργαλείων </a:t>
          </a:r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Αυτοπαρουσίασης</a:t>
          </a:r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 (βιογραφικό, συνοδευτική επιστολή, αίτηση, </a:t>
          </a:r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αυτοπεριγραφική</a:t>
          </a:r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 έκθεση)</a:t>
          </a:r>
        </a:p>
      </dgm:t>
    </dgm:pt>
    <dgm:pt modelId="{172D52DE-BCD9-40B0-9DF9-9EDFABA07660}" type="parTrans" cxnId="{B36805F1-B2BD-4C4B-AF8D-F02E7C3CD388}">
      <dgm:prSet/>
      <dgm:spPr/>
      <dgm:t>
        <a:bodyPr/>
        <a:lstStyle/>
        <a:p>
          <a:endParaRPr lang="el-GR"/>
        </a:p>
      </dgm:t>
    </dgm:pt>
    <dgm:pt modelId="{CD0332B4-1529-4E17-98C9-D3CE9A33B8FF}" type="sibTrans" cxnId="{B36805F1-B2BD-4C4B-AF8D-F02E7C3CD388}">
      <dgm:prSet/>
      <dgm:spPr/>
      <dgm:t>
        <a:bodyPr/>
        <a:lstStyle/>
        <a:p>
          <a:endParaRPr lang="el-GR"/>
        </a:p>
      </dgm:t>
    </dgm:pt>
    <dgm:pt modelId="{4D037C7F-354F-4EC0-BF48-5C06119212BA}">
      <dgm:prSet custT="1"/>
      <dgm:spPr>
        <a:solidFill>
          <a:srgbClr val="D6F4CE"/>
        </a:solidFill>
      </dgm:spPr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 Σταδιοδρομίας</a:t>
          </a:r>
        </a:p>
      </dgm:t>
    </dgm:pt>
    <dgm:pt modelId="{43EF58D0-C293-4B42-B1D6-1ACBDBE1CD21}" type="parTrans" cxnId="{77134726-5765-40AF-967D-3DC650A56C95}">
      <dgm:prSet/>
      <dgm:spPr/>
      <dgm:t>
        <a:bodyPr/>
        <a:lstStyle/>
        <a:p>
          <a:endParaRPr lang="el-GR"/>
        </a:p>
      </dgm:t>
    </dgm:pt>
    <dgm:pt modelId="{6E211090-37DF-4E69-9B1C-A97F59A2DA05}" type="sibTrans" cxnId="{77134726-5765-40AF-967D-3DC650A56C95}">
      <dgm:prSet/>
      <dgm:spPr/>
      <dgm:t>
        <a:bodyPr/>
        <a:lstStyle/>
        <a:p>
          <a:endParaRPr lang="el-GR"/>
        </a:p>
      </dgm:t>
    </dgm:pt>
    <dgm:pt modelId="{0960B315-C479-41EF-93B1-3A9149F0DF5C}">
      <dgm:prSet custT="1"/>
      <dgm:spPr/>
      <dgm:t>
        <a:bodyPr anchor="ctr"/>
        <a:lstStyle/>
        <a:p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BC518F-7AA9-4315-A54A-7E87E2CC6108}" type="parTrans" cxnId="{60FE5F7E-456C-45AC-8B2F-EC9D6856B32D}">
      <dgm:prSet/>
      <dgm:spPr/>
      <dgm:t>
        <a:bodyPr/>
        <a:lstStyle/>
        <a:p>
          <a:endParaRPr lang="el-GR"/>
        </a:p>
      </dgm:t>
    </dgm:pt>
    <dgm:pt modelId="{4AF0BD1C-2B47-4B1C-A650-88C0628240A5}" type="sibTrans" cxnId="{60FE5F7E-456C-45AC-8B2F-EC9D6856B32D}">
      <dgm:prSet/>
      <dgm:spPr/>
      <dgm:t>
        <a:bodyPr/>
        <a:lstStyle/>
        <a:p>
          <a:endParaRPr lang="el-GR"/>
        </a:p>
      </dgm:t>
    </dgm:pt>
    <dgm:pt modelId="{8FB6FEDD-0200-46A6-90F8-BE46E12200AE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Ενημέρωση για εξειδικευμένα θέματα που αφορούν σε μέλη Ευάλωτων Κοινωνικά Ομάδων</a:t>
          </a:r>
        </a:p>
      </dgm:t>
    </dgm:pt>
    <dgm:pt modelId="{E78C39D1-F1CC-4043-A218-A360536952FA}" type="parTrans" cxnId="{B643D0CA-1E2A-4B33-A55A-7A424AF31B0A}">
      <dgm:prSet/>
      <dgm:spPr/>
      <dgm:t>
        <a:bodyPr/>
        <a:lstStyle/>
        <a:p>
          <a:endParaRPr lang="el-GR"/>
        </a:p>
      </dgm:t>
    </dgm:pt>
    <dgm:pt modelId="{1B5E6DB0-CC25-4FB4-8904-6E6D685C0F0A}" type="sibTrans" cxnId="{B643D0CA-1E2A-4B33-A55A-7A424AF31B0A}">
      <dgm:prSet/>
      <dgm:spPr/>
      <dgm:t>
        <a:bodyPr/>
        <a:lstStyle/>
        <a:p>
          <a:endParaRPr lang="el-GR"/>
        </a:p>
      </dgm:t>
    </dgm:pt>
    <dgm:pt modelId="{CAE87C91-9051-480C-BB14-350A41FCC031}">
      <dgm:prSet custT="1"/>
      <dgm:spPr/>
      <dgm:t>
        <a:bodyPr anchor="ctr"/>
        <a:lstStyle/>
        <a:p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Stress &amp; time management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9BEC96-50BE-406A-9000-EA95906BBB41}" type="parTrans" cxnId="{C95E8C82-6CEA-412D-B965-B13BCDE17AA2}">
      <dgm:prSet/>
      <dgm:spPr/>
      <dgm:t>
        <a:bodyPr/>
        <a:lstStyle/>
        <a:p>
          <a:endParaRPr lang="el-GR"/>
        </a:p>
      </dgm:t>
    </dgm:pt>
    <dgm:pt modelId="{D1B1F367-1562-4641-9193-CB7142212089}" type="sibTrans" cxnId="{C95E8C82-6CEA-412D-B965-B13BCDE17AA2}">
      <dgm:prSet/>
      <dgm:spPr/>
      <dgm:t>
        <a:bodyPr/>
        <a:lstStyle/>
        <a:p>
          <a:endParaRPr lang="el-GR"/>
        </a:p>
      </dgm:t>
    </dgm:pt>
    <dgm:pt modelId="{D5CED5C3-8556-4D37-B00E-8A8B3B521499}">
      <dgm:prSet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 Ομαδικά εργαστήρια</a:t>
          </a:r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0EB929-6050-45FD-B09B-AFA5CE671A69}" type="parTrans" cxnId="{29518BF8-0CF1-49BC-A597-31ADA6BBA0B6}">
      <dgm:prSet/>
      <dgm:spPr/>
      <dgm:t>
        <a:bodyPr/>
        <a:lstStyle/>
        <a:p>
          <a:endParaRPr lang="el-GR"/>
        </a:p>
      </dgm:t>
    </dgm:pt>
    <dgm:pt modelId="{774D16D3-9278-46A6-89E8-9FA7A3048A13}" type="sibTrans" cxnId="{29518BF8-0CF1-49BC-A597-31ADA6BBA0B6}">
      <dgm:prSet/>
      <dgm:spPr/>
      <dgm:t>
        <a:bodyPr/>
        <a:lstStyle/>
        <a:p>
          <a:endParaRPr lang="el-GR"/>
        </a:p>
      </dgm:t>
    </dgm:pt>
    <dgm:pt modelId="{085AB78B-CBAE-4FF3-8E78-C48276D1D6B1}">
      <dgm:prSet custT="1"/>
      <dgm:spPr/>
      <dgm:t>
        <a:bodyPr/>
        <a:lstStyle/>
        <a:p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EC33EE-F865-459E-8FE5-B3AF369E72CF}" type="parTrans" cxnId="{7655B093-9E91-4CC7-9A05-87AFC7AC8139}">
      <dgm:prSet/>
      <dgm:spPr/>
      <dgm:t>
        <a:bodyPr/>
        <a:lstStyle/>
        <a:p>
          <a:endParaRPr lang="el-GR"/>
        </a:p>
      </dgm:t>
    </dgm:pt>
    <dgm:pt modelId="{72281E82-2D27-43D7-917E-7C304715CAD7}" type="sibTrans" cxnId="{7655B093-9E91-4CC7-9A05-87AFC7AC8139}">
      <dgm:prSet/>
      <dgm:spPr/>
      <dgm:t>
        <a:bodyPr/>
        <a:lstStyle/>
        <a:p>
          <a:endParaRPr lang="el-GR"/>
        </a:p>
      </dgm:t>
    </dgm:pt>
    <dgm:pt modelId="{8DCBF81D-01F2-47B8-BC49-A7C5FE5418BC}">
      <dgm:prSet custT="1"/>
      <dgm:spPr/>
      <dgm:t>
        <a:bodyPr anchor="ctr"/>
        <a:lstStyle/>
        <a:p>
          <a:r>
            <a:rPr lang="el-GR" sz="1400" i="0" dirty="0">
              <a:latin typeface="Tahoma" pitchFamily="34" charset="0"/>
              <a:ea typeface="Tahoma" pitchFamily="34" charset="0"/>
              <a:cs typeface="Tahoma" pitchFamily="34" charset="0"/>
            </a:rPr>
            <a:t>=&gt; Γυναίκες &amp; Επαγγελματική Εξέλιξη,</a:t>
          </a:r>
        </a:p>
      </dgm:t>
    </dgm:pt>
    <dgm:pt modelId="{D2BD3784-0F3B-487F-87F5-89AE721A5967}" type="sibTrans" cxnId="{5FF3B5A3-C0F1-41BA-9FD7-B28A87BA9CE0}">
      <dgm:prSet/>
      <dgm:spPr/>
      <dgm:t>
        <a:bodyPr/>
        <a:lstStyle/>
        <a:p>
          <a:endParaRPr lang="el-GR"/>
        </a:p>
      </dgm:t>
    </dgm:pt>
    <dgm:pt modelId="{EE0EA99A-FBE1-4452-9221-D04239B12D11}" type="parTrans" cxnId="{5FF3B5A3-C0F1-41BA-9FD7-B28A87BA9CE0}">
      <dgm:prSet/>
      <dgm:spPr/>
      <dgm:t>
        <a:bodyPr/>
        <a:lstStyle/>
        <a:p>
          <a:endParaRPr lang="el-GR"/>
        </a:p>
      </dgm:t>
    </dgm:pt>
    <dgm:pt modelId="{70ECC58D-E390-42E3-AA4D-2038AA04A000}">
      <dgm:prSet custT="1"/>
      <dgm:spPr/>
      <dgm:t>
        <a:bodyPr anchor="ctr"/>
        <a:lstStyle/>
        <a:p>
          <a:r>
            <a:rPr lang="el-GR" sz="1400" i="0" dirty="0">
              <a:latin typeface="Tahoma" pitchFamily="34" charset="0"/>
              <a:ea typeface="Tahoma" pitchFamily="34" charset="0"/>
              <a:cs typeface="Tahoma" pitchFamily="34" charset="0"/>
            </a:rPr>
            <a:t>=&gt; Διαφορετικότητα  &amp; Απασχόληση</a:t>
          </a:r>
        </a:p>
      </dgm:t>
    </dgm:pt>
    <dgm:pt modelId="{F6339108-735E-4FEC-B7AA-39440ADD5C62}" type="sibTrans" cxnId="{5C7A89E0-D887-43EF-865E-619D92CFAC1C}">
      <dgm:prSet/>
      <dgm:spPr/>
      <dgm:t>
        <a:bodyPr/>
        <a:lstStyle/>
        <a:p>
          <a:endParaRPr lang="el-GR"/>
        </a:p>
      </dgm:t>
    </dgm:pt>
    <dgm:pt modelId="{8207B1E7-3928-4B6C-AAF7-1E91E93E1987}" type="parTrans" cxnId="{5C7A89E0-D887-43EF-865E-619D92CFAC1C}">
      <dgm:prSet/>
      <dgm:spPr/>
      <dgm:t>
        <a:bodyPr/>
        <a:lstStyle/>
        <a:p>
          <a:endParaRPr lang="el-GR"/>
        </a:p>
      </dgm:t>
    </dgm:pt>
    <dgm:pt modelId="{2BE4746C-3025-477A-9657-6E8136BE42F4}" type="pres">
      <dgm:prSet presAssocID="{C4C0C1BE-1347-4344-B09A-8443B5385A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6CBC3F0-14C7-406F-969C-D887AC6B588C}" type="pres">
      <dgm:prSet presAssocID="{FD047298-58C6-426D-875E-0A46C81A4400}" presName="linNode" presStyleCnt="0"/>
      <dgm:spPr/>
    </dgm:pt>
    <dgm:pt modelId="{79235D41-D1B9-4FD4-95A9-ACC0F1950973}" type="pres">
      <dgm:prSet presAssocID="{FD047298-58C6-426D-875E-0A46C81A4400}" presName="parentShp" presStyleLbl="node1" presStyleIdx="0" presStyleCnt="3" custScaleY="138161" custLinFactNeighborY="-39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313339-B433-430F-B388-F29E9225B081}" type="pres">
      <dgm:prSet presAssocID="{FD047298-58C6-426D-875E-0A46C81A4400}" presName="childShp" presStyleLbl="bgAccFollowNode1" presStyleIdx="0" presStyleCnt="3" custScaleY="148635" custLinFactNeighborY="2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01B337-238A-42EB-A043-995596CD4A7B}" type="pres">
      <dgm:prSet presAssocID="{AE3D633B-EFBC-4C05-B1CE-FE3C09B38AE0}" presName="spacing" presStyleCnt="0"/>
      <dgm:spPr/>
    </dgm:pt>
    <dgm:pt modelId="{C2970992-E575-42C7-99C5-23983A151EB7}" type="pres">
      <dgm:prSet presAssocID="{9B6B367C-0718-42C4-8854-573547D5C4A8}" presName="linNode" presStyleCnt="0"/>
      <dgm:spPr/>
    </dgm:pt>
    <dgm:pt modelId="{97EB813E-A086-4322-9A91-197BF1FDD170}" type="pres">
      <dgm:prSet presAssocID="{9B6B367C-0718-42C4-8854-573547D5C4A8}" presName="parentShp" presStyleLbl="node1" presStyleIdx="1" presStyleCnt="3" custScaleY="1582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A5C077-B844-430A-A760-FF00096DDCED}" type="pres">
      <dgm:prSet presAssocID="{9B6B367C-0718-42C4-8854-573547D5C4A8}" presName="childShp" presStyleLbl="bgAccFollowNode1" presStyleIdx="1" presStyleCnt="3" custScaleY="197788" custLinFactNeighborY="-2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21914E-713C-4837-A741-4E5450B5E956}" type="pres">
      <dgm:prSet presAssocID="{8F468E67-A94D-4B68-B9F6-7E4AEBEE3A75}" presName="spacing" presStyleCnt="0"/>
      <dgm:spPr/>
    </dgm:pt>
    <dgm:pt modelId="{334F9DF9-4687-4405-B323-987199675176}" type="pres">
      <dgm:prSet presAssocID="{AB552B72-F6B1-48EA-B7FC-83CD8588C689}" presName="linNode" presStyleCnt="0"/>
      <dgm:spPr/>
    </dgm:pt>
    <dgm:pt modelId="{F91E3DEC-1BDC-4D09-9752-BF4C572E1153}" type="pres">
      <dgm:prSet presAssocID="{AB552B72-F6B1-48EA-B7FC-83CD8588C689}" presName="parentShp" presStyleLbl="node1" presStyleIdx="2" presStyleCnt="3" custScaleY="1518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DB63AA-4B68-4A40-BB15-702482EC6F9F}" type="pres">
      <dgm:prSet presAssocID="{AB552B72-F6B1-48EA-B7FC-83CD8588C689}" presName="childShp" presStyleLbl="bgAccFollowNode1" presStyleIdx="2" presStyleCnt="3" custScaleY="199596" custLinFactNeighborY="-37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FF047E-2321-49AF-B90D-09AC8452581F}" type="presOf" srcId="{CAE87C91-9051-480C-BB14-350A41FCC031}" destId="{10A5C077-B844-430A-A760-FF00096DDCED}" srcOrd="0" destOrd="6" presId="urn:microsoft.com/office/officeart/2005/8/layout/vList6"/>
    <dgm:cxn modelId="{B36805F1-B2BD-4C4B-AF8D-F02E7C3CD388}" srcId="{FD047298-58C6-426D-875E-0A46C81A4400}" destId="{4DBDB953-E72A-49A3-BC86-EBC72497A0AF}" srcOrd="2" destOrd="0" parTransId="{172D52DE-BCD9-40B0-9DF9-9EDFABA07660}" sibTransId="{CD0332B4-1529-4E17-98C9-D3CE9A33B8FF}"/>
    <dgm:cxn modelId="{546FE6AE-2EEF-4BF8-9061-63230C04244F}" type="presOf" srcId="{70ECC58D-E390-42E3-AA4D-2038AA04A000}" destId="{C4DB63AA-4B68-4A40-BB15-702482EC6F9F}" srcOrd="0" destOrd="5" presId="urn:microsoft.com/office/officeart/2005/8/layout/vList6"/>
    <dgm:cxn modelId="{7DA9DDD2-AD01-4F19-9893-2C5ADEF5D709}" type="presOf" srcId="{085AB78B-CBAE-4FF3-8E78-C48276D1D6B1}" destId="{79313339-B433-430F-B388-F29E9225B081}" srcOrd="0" destOrd="3" presId="urn:microsoft.com/office/officeart/2005/8/layout/vList6"/>
    <dgm:cxn modelId="{1B1D04F2-3A2C-4EF7-8AFF-16DC88C783C0}" type="presOf" srcId="{0960B315-C479-41EF-93B1-3A9149F0DF5C}" destId="{C4DB63AA-4B68-4A40-BB15-702482EC6F9F}" srcOrd="0" destOrd="1" presId="urn:microsoft.com/office/officeart/2005/8/layout/vList6"/>
    <dgm:cxn modelId="{F669DFC3-78ED-4175-9635-FAB2E7AB6495}" srcId="{9B6B367C-0718-42C4-8854-573547D5C4A8}" destId="{BE72D2D6-2DF7-4957-BC0D-6015D7FAFAB6}" srcOrd="3" destOrd="0" parTransId="{CCDBF6D7-2A4D-4EA9-B419-6BB415E0FDA0}" sibTransId="{887889DE-7B03-481B-8AAD-4E77BC538BD7}"/>
    <dgm:cxn modelId="{877CDD3D-DFCD-4B58-B7BD-A7420D1A05B3}" type="presOf" srcId="{FD047298-58C6-426D-875E-0A46C81A4400}" destId="{79235D41-D1B9-4FD4-95A9-ACC0F1950973}" srcOrd="0" destOrd="0" presId="urn:microsoft.com/office/officeart/2005/8/layout/vList6"/>
    <dgm:cxn modelId="{DF8E818D-CE47-479C-AA6D-0022BDFF5645}" type="presOf" srcId="{AB552B72-F6B1-48EA-B7FC-83CD8588C689}" destId="{F91E3DEC-1BDC-4D09-9752-BF4C572E1153}" srcOrd="0" destOrd="0" presId="urn:microsoft.com/office/officeart/2005/8/layout/vList6"/>
    <dgm:cxn modelId="{B643D0CA-1E2A-4B33-A55A-7A424AF31B0A}" srcId="{AB552B72-F6B1-48EA-B7FC-83CD8588C689}" destId="{8FB6FEDD-0200-46A6-90F8-BE46E12200AE}" srcOrd="2" destOrd="0" parTransId="{E78C39D1-F1CC-4043-A218-A360536952FA}" sibTransId="{1B5E6DB0-CC25-4FB4-8904-6E6D685C0F0A}"/>
    <dgm:cxn modelId="{D191B22F-0C0C-4113-9D87-5F0405C9FDDC}" type="presOf" srcId="{BE72D2D6-2DF7-4957-BC0D-6015D7FAFAB6}" destId="{10A5C077-B844-430A-A760-FF00096DDCED}" srcOrd="0" destOrd="3" presId="urn:microsoft.com/office/officeart/2005/8/layout/vList6"/>
    <dgm:cxn modelId="{11CF5D1B-234A-4CDA-B100-099E2F204816}" type="presOf" srcId="{52F63026-4098-4669-80A9-948EC44D0122}" destId="{10A5C077-B844-430A-A760-FF00096DDCED}" srcOrd="0" destOrd="0" presId="urn:microsoft.com/office/officeart/2005/8/layout/vList6"/>
    <dgm:cxn modelId="{FA5B5B0D-DF5C-46C9-A9E9-60CDE301C756}" type="presOf" srcId="{C4C0C1BE-1347-4344-B09A-8443B5385A9B}" destId="{2BE4746C-3025-477A-9657-6E8136BE42F4}" srcOrd="0" destOrd="0" presId="urn:microsoft.com/office/officeart/2005/8/layout/vList6"/>
    <dgm:cxn modelId="{266B0EA7-03A1-488A-971D-62A203A8349C}" type="presOf" srcId="{4DBDB953-E72A-49A3-BC86-EBC72497A0AF}" destId="{79313339-B433-430F-B388-F29E9225B081}" srcOrd="0" destOrd="2" presId="urn:microsoft.com/office/officeart/2005/8/layout/vList6"/>
    <dgm:cxn modelId="{F1AA8961-453A-4877-9DC8-AE734D4DEDC3}" type="presOf" srcId="{6CC9630A-A990-471A-A007-F0DBDAE2D495}" destId="{79313339-B433-430F-B388-F29E9225B081}" srcOrd="0" destOrd="1" presId="urn:microsoft.com/office/officeart/2005/8/layout/vList6"/>
    <dgm:cxn modelId="{9FE0A85D-04C6-4320-89FF-AD8C5393BB79}" srcId="{C4C0C1BE-1347-4344-B09A-8443B5385A9B}" destId="{FD047298-58C6-426D-875E-0A46C81A4400}" srcOrd="0" destOrd="0" parTransId="{DC86927C-674A-4109-869E-31072021671B}" sibTransId="{AE3D633B-EFBC-4C05-B1CE-FE3C09B38AE0}"/>
    <dgm:cxn modelId="{5C7A89E0-D887-43EF-865E-619D92CFAC1C}" srcId="{D5CED5C3-8556-4D37-B00E-8A8B3B521499}" destId="{70ECC58D-E390-42E3-AA4D-2038AA04A000}" srcOrd="1" destOrd="0" parTransId="{8207B1E7-3928-4B6C-AAF7-1E91E93E1987}" sibTransId="{F6339108-735E-4FEC-B7AA-39440ADD5C62}"/>
    <dgm:cxn modelId="{60FE5F7E-456C-45AC-8B2F-EC9D6856B32D}" srcId="{AB552B72-F6B1-48EA-B7FC-83CD8588C689}" destId="{0960B315-C479-41EF-93B1-3A9149F0DF5C}" srcOrd="1" destOrd="0" parTransId="{FBBC518F-7AA9-4315-A54A-7E87E2CC6108}" sibTransId="{4AF0BD1C-2B47-4B1C-A650-88C0628240A5}"/>
    <dgm:cxn modelId="{DDA27B71-4ACF-4B17-8BE4-D5878080F48B}" type="presOf" srcId="{72486716-D7D5-4B42-8B50-2135DDC035E1}" destId="{79313339-B433-430F-B388-F29E9225B081}" srcOrd="0" destOrd="0" presId="urn:microsoft.com/office/officeart/2005/8/layout/vList6"/>
    <dgm:cxn modelId="{C6A37548-9BC0-43A2-A649-8B71B956E970}" type="presOf" srcId="{8FB6FEDD-0200-46A6-90F8-BE46E12200AE}" destId="{C4DB63AA-4B68-4A40-BB15-702482EC6F9F}" srcOrd="0" destOrd="2" presId="urn:microsoft.com/office/officeart/2005/8/layout/vList6"/>
    <dgm:cxn modelId="{CC44634B-956C-4062-A080-619FF52B37FA}" type="presOf" srcId="{55F9C013-FCEA-4E6E-9987-A75CB4984385}" destId="{10A5C077-B844-430A-A760-FF00096DDCED}" srcOrd="0" destOrd="4" presId="urn:microsoft.com/office/officeart/2005/8/layout/vList6"/>
    <dgm:cxn modelId="{77134726-5765-40AF-967D-3DC650A56C95}" srcId="{AB552B72-F6B1-48EA-B7FC-83CD8588C689}" destId="{4D037C7F-354F-4EC0-BF48-5C06119212BA}" srcOrd="0" destOrd="0" parTransId="{43EF58D0-C293-4B42-B1D6-1ACBDBE1CD21}" sibTransId="{6E211090-37DF-4E69-9B1C-A97F59A2DA05}"/>
    <dgm:cxn modelId="{67D7B916-0768-4429-BCD9-524652BCE621}" srcId="{9B6B367C-0718-42C4-8854-573547D5C4A8}" destId="{52F63026-4098-4669-80A9-948EC44D0122}" srcOrd="0" destOrd="0" parTransId="{8A356354-543A-4FB2-A475-5D1BBCA0F2D2}" sibTransId="{723A8E75-538A-4CB6-A28E-9550F0939C45}"/>
    <dgm:cxn modelId="{29518BF8-0CF1-49BC-A597-31ADA6BBA0B6}" srcId="{AB552B72-F6B1-48EA-B7FC-83CD8588C689}" destId="{D5CED5C3-8556-4D37-B00E-8A8B3B521499}" srcOrd="3" destOrd="0" parTransId="{CB0EB929-6050-45FD-B09B-AFA5CE671A69}" sibTransId="{774D16D3-9278-46A6-89E8-9FA7A3048A13}"/>
    <dgm:cxn modelId="{B7584647-2593-4FCE-A631-61C9BAF31FE2}" srcId="{FD047298-58C6-426D-875E-0A46C81A4400}" destId="{6CC9630A-A990-471A-A007-F0DBDAE2D495}" srcOrd="1" destOrd="0" parTransId="{99DECA42-C8D5-4603-812D-7E9270100C26}" sibTransId="{6125F426-5410-4269-92F3-B181434912ED}"/>
    <dgm:cxn modelId="{330B0903-FBF8-4628-9DC9-026FC4BC4A0C}" srcId="{9B6B367C-0718-42C4-8854-573547D5C4A8}" destId="{CBE6C33D-A3E8-42E3-8F1A-C555E29A9B18}" srcOrd="5" destOrd="0" parTransId="{8B144A9D-9FBB-4378-AE96-A3CB03AAA39F}" sibTransId="{9A4F5057-0C8A-4DC4-817E-4E8B80068D5E}"/>
    <dgm:cxn modelId="{E2F00391-C4E0-459B-9801-1F1DD0598171}" srcId="{C4C0C1BE-1347-4344-B09A-8443B5385A9B}" destId="{9B6B367C-0718-42C4-8854-573547D5C4A8}" srcOrd="1" destOrd="0" parTransId="{C2CC4179-32A4-4DC4-91D9-2B7D8AB81363}" sibTransId="{8F468E67-A94D-4B68-B9F6-7E4AEBEE3A75}"/>
    <dgm:cxn modelId="{387491E1-8F1B-4A83-BD77-FA1CFFC40EE0}" srcId="{9B6B367C-0718-42C4-8854-573547D5C4A8}" destId="{86AC075C-243A-468B-97D1-C9753C1CF324}" srcOrd="2" destOrd="0" parTransId="{6D5C0630-F7A2-415D-8A53-5F2EF6575EFA}" sibTransId="{3149EC88-45F8-4CA2-9D12-21AEB84A1AD4}"/>
    <dgm:cxn modelId="{7655B093-9E91-4CC7-9A05-87AFC7AC8139}" srcId="{FD047298-58C6-426D-875E-0A46C81A4400}" destId="{085AB78B-CBAE-4FF3-8E78-C48276D1D6B1}" srcOrd="3" destOrd="0" parTransId="{1BEC33EE-F865-459E-8FE5-B3AF369E72CF}" sibTransId="{72281E82-2D27-43D7-917E-7C304715CAD7}"/>
    <dgm:cxn modelId="{FFE0A356-A29E-48D0-BA14-E5166D4B0488}" type="presOf" srcId="{8DCBF81D-01F2-47B8-BC49-A7C5FE5418BC}" destId="{C4DB63AA-4B68-4A40-BB15-702482EC6F9F}" srcOrd="0" destOrd="4" presId="urn:microsoft.com/office/officeart/2005/8/layout/vList6"/>
    <dgm:cxn modelId="{62A4EB1E-86BC-4BA0-837A-A2138F49FC06}" type="presOf" srcId="{4D037C7F-354F-4EC0-BF48-5C06119212BA}" destId="{C4DB63AA-4B68-4A40-BB15-702482EC6F9F}" srcOrd="0" destOrd="0" presId="urn:microsoft.com/office/officeart/2005/8/layout/vList6"/>
    <dgm:cxn modelId="{5FF3B5A3-C0F1-41BA-9FD7-B28A87BA9CE0}" srcId="{D5CED5C3-8556-4D37-B00E-8A8B3B521499}" destId="{8DCBF81D-01F2-47B8-BC49-A7C5FE5418BC}" srcOrd="0" destOrd="0" parTransId="{EE0EA99A-FBE1-4452-9221-D04239B12D11}" sibTransId="{D2BD3784-0F3B-487F-87F5-89AE721A5967}"/>
    <dgm:cxn modelId="{C95E8C82-6CEA-412D-B965-B13BCDE17AA2}" srcId="{9B6B367C-0718-42C4-8854-573547D5C4A8}" destId="{CAE87C91-9051-480C-BB14-350A41FCC031}" srcOrd="6" destOrd="0" parTransId="{529BEC96-50BE-406A-9000-EA95906BBB41}" sibTransId="{D1B1F367-1562-4641-9193-CB7142212089}"/>
    <dgm:cxn modelId="{73CB9C39-32F8-49A1-BE88-ABE6D6C547D1}" srcId="{C4C0C1BE-1347-4344-B09A-8443B5385A9B}" destId="{AB552B72-F6B1-48EA-B7FC-83CD8588C689}" srcOrd="2" destOrd="0" parTransId="{237A151B-64CF-42D4-862B-6035797167AB}" sibTransId="{EB647BD3-104E-4890-AE1D-6237F82F65B3}"/>
    <dgm:cxn modelId="{58156D90-742B-48CD-AF91-EF518CFC3901}" type="presOf" srcId="{CBE6C33D-A3E8-42E3-8F1A-C555E29A9B18}" destId="{10A5C077-B844-430A-A760-FF00096DDCED}" srcOrd="0" destOrd="5" presId="urn:microsoft.com/office/officeart/2005/8/layout/vList6"/>
    <dgm:cxn modelId="{2259FD4D-4B3E-4437-A44C-6F34AE9481CA}" type="presOf" srcId="{9B6B367C-0718-42C4-8854-573547D5C4A8}" destId="{97EB813E-A086-4322-9A91-197BF1FDD170}" srcOrd="0" destOrd="0" presId="urn:microsoft.com/office/officeart/2005/8/layout/vList6"/>
    <dgm:cxn modelId="{095B05BF-0CE0-459A-AE34-0591980D87FF}" type="presOf" srcId="{86AC075C-243A-468B-97D1-C9753C1CF324}" destId="{10A5C077-B844-430A-A760-FF00096DDCED}" srcOrd="0" destOrd="2" presId="urn:microsoft.com/office/officeart/2005/8/layout/vList6"/>
    <dgm:cxn modelId="{6AAE3D04-E7F7-4773-9413-2C615C769E65}" type="presOf" srcId="{D9EF1FBD-2AA7-4E8F-ADCE-A7A897C324F4}" destId="{10A5C077-B844-430A-A760-FF00096DDCED}" srcOrd="0" destOrd="1" presId="urn:microsoft.com/office/officeart/2005/8/layout/vList6"/>
    <dgm:cxn modelId="{B6982566-DD17-41AE-A0C1-FCA4C3EEA73C}" type="presOf" srcId="{D5CED5C3-8556-4D37-B00E-8A8B3B521499}" destId="{C4DB63AA-4B68-4A40-BB15-702482EC6F9F}" srcOrd="0" destOrd="3" presId="urn:microsoft.com/office/officeart/2005/8/layout/vList6"/>
    <dgm:cxn modelId="{1AFF3466-6933-4A07-B7CB-A02B5B5CDBB2}" srcId="{9B6B367C-0718-42C4-8854-573547D5C4A8}" destId="{55F9C013-FCEA-4E6E-9987-A75CB4984385}" srcOrd="4" destOrd="0" parTransId="{272C86FB-F46A-475F-8566-ECAB53D2433C}" sibTransId="{B06F0387-418C-4543-B614-EBE5E13EF903}"/>
    <dgm:cxn modelId="{94A22348-76EF-4991-AE72-8E5A081D6758}" srcId="{9B6B367C-0718-42C4-8854-573547D5C4A8}" destId="{D9EF1FBD-2AA7-4E8F-ADCE-A7A897C324F4}" srcOrd="1" destOrd="0" parTransId="{A87298B0-095C-4B13-8158-632EDCF7BA6C}" sibTransId="{A99F889C-9A3A-4415-B233-969427AE3E9E}"/>
    <dgm:cxn modelId="{D6D51491-F245-42EA-8E22-9DC7FE561DC3}" srcId="{FD047298-58C6-426D-875E-0A46C81A4400}" destId="{72486716-D7D5-4B42-8B50-2135DDC035E1}" srcOrd="0" destOrd="0" parTransId="{9B3EF99B-6808-48CC-890C-93E0E3E3BFA9}" sibTransId="{FFA84AD6-9D03-4B8A-BC86-8BEADE9822AF}"/>
    <dgm:cxn modelId="{3787D685-C352-440E-90A9-A248FD37C12E}" type="presParOf" srcId="{2BE4746C-3025-477A-9657-6E8136BE42F4}" destId="{A6CBC3F0-14C7-406F-969C-D887AC6B588C}" srcOrd="0" destOrd="0" presId="urn:microsoft.com/office/officeart/2005/8/layout/vList6"/>
    <dgm:cxn modelId="{B347593A-5FBF-46CE-8362-58AB57BEEF39}" type="presParOf" srcId="{A6CBC3F0-14C7-406F-969C-D887AC6B588C}" destId="{79235D41-D1B9-4FD4-95A9-ACC0F1950973}" srcOrd="0" destOrd="0" presId="urn:microsoft.com/office/officeart/2005/8/layout/vList6"/>
    <dgm:cxn modelId="{C3A1BE79-B533-48F7-8823-E81F72E3B529}" type="presParOf" srcId="{A6CBC3F0-14C7-406F-969C-D887AC6B588C}" destId="{79313339-B433-430F-B388-F29E9225B081}" srcOrd="1" destOrd="0" presId="urn:microsoft.com/office/officeart/2005/8/layout/vList6"/>
    <dgm:cxn modelId="{922BF45C-7832-4701-BF16-73C3BBBCAD21}" type="presParOf" srcId="{2BE4746C-3025-477A-9657-6E8136BE42F4}" destId="{8501B337-238A-42EB-A043-995596CD4A7B}" srcOrd="1" destOrd="0" presId="urn:microsoft.com/office/officeart/2005/8/layout/vList6"/>
    <dgm:cxn modelId="{244C908C-AE40-4E36-A77E-EEAC105848B4}" type="presParOf" srcId="{2BE4746C-3025-477A-9657-6E8136BE42F4}" destId="{C2970992-E575-42C7-99C5-23983A151EB7}" srcOrd="2" destOrd="0" presId="urn:microsoft.com/office/officeart/2005/8/layout/vList6"/>
    <dgm:cxn modelId="{6082796A-AB98-4C5E-B985-4A4A114855B6}" type="presParOf" srcId="{C2970992-E575-42C7-99C5-23983A151EB7}" destId="{97EB813E-A086-4322-9A91-197BF1FDD170}" srcOrd="0" destOrd="0" presId="urn:microsoft.com/office/officeart/2005/8/layout/vList6"/>
    <dgm:cxn modelId="{A34CDE48-2C94-4351-B5D5-2C0BE7784CCE}" type="presParOf" srcId="{C2970992-E575-42C7-99C5-23983A151EB7}" destId="{10A5C077-B844-430A-A760-FF00096DDCED}" srcOrd="1" destOrd="0" presId="urn:microsoft.com/office/officeart/2005/8/layout/vList6"/>
    <dgm:cxn modelId="{314F1933-F9D2-4E1F-BAC3-46BBE4CD2C8B}" type="presParOf" srcId="{2BE4746C-3025-477A-9657-6E8136BE42F4}" destId="{2E21914E-713C-4837-A741-4E5450B5E956}" srcOrd="3" destOrd="0" presId="urn:microsoft.com/office/officeart/2005/8/layout/vList6"/>
    <dgm:cxn modelId="{F0161BF0-C4CE-4DCD-99B0-5FB3B141FBAE}" type="presParOf" srcId="{2BE4746C-3025-477A-9657-6E8136BE42F4}" destId="{334F9DF9-4687-4405-B323-987199675176}" srcOrd="4" destOrd="0" presId="urn:microsoft.com/office/officeart/2005/8/layout/vList6"/>
    <dgm:cxn modelId="{42021632-7E58-4D78-AD89-1B7F3D353CDE}" type="presParOf" srcId="{334F9DF9-4687-4405-B323-987199675176}" destId="{F91E3DEC-1BDC-4D09-9752-BF4C572E1153}" srcOrd="0" destOrd="0" presId="urn:microsoft.com/office/officeart/2005/8/layout/vList6"/>
    <dgm:cxn modelId="{D5689351-FC58-45A0-A31B-65BE55A61358}" type="presParOf" srcId="{334F9DF9-4687-4405-B323-987199675176}" destId="{C4DB63AA-4B68-4A40-BB15-702482EC6F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A8D93-EFF2-4A7C-B7AC-AAE549D7ADAB}" type="doc">
      <dgm:prSet loTypeId="urn:microsoft.com/office/officeart/2005/8/layout/vList6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CED7E438-1B0A-4260-AC35-48AC2E9B3F32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</a:t>
          </a:r>
        </a:p>
      </dgm:t>
    </dgm:pt>
    <dgm:pt modelId="{32E71310-6828-4CE3-B37D-27DC85EC4FE1}" type="parTrans" cxnId="{DBDBE8E5-E773-4028-A648-40D9FD442C16}">
      <dgm:prSet/>
      <dgm:spPr/>
      <dgm:t>
        <a:bodyPr/>
        <a:lstStyle/>
        <a:p>
          <a:endParaRPr lang="el-GR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648803-9A55-45F5-A71B-575F1CB352D9}" type="sibTrans" cxnId="{DBDBE8E5-E773-4028-A648-40D9FD442C16}">
      <dgm:prSet/>
      <dgm:spPr/>
      <dgm:t>
        <a:bodyPr/>
        <a:lstStyle/>
        <a:p>
          <a:endParaRPr lang="el-GR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17F03C-A377-444A-8289-E26C712923DD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Δικτύωση</a:t>
          </a:r>
        </a:p>
      </dgm:t>
    </dgm:pt>
    <dgm:pt modelId="{CF6A828F-F2FF-4682-99D2-FF4A2E2C4612}" type="parTrans" cxnId="{02835EB4-A0DA-4517-AB00-5333E05E7383}">
      <dgm:prSet/>
      <dgm:spPr/>
      <dgm:t>
        <a:bodyPr/>
        <a:lstStyle/>
        <a:p>
          <a:endParaRPr lang="el-GR"/>
        </a:p>
      </dgm:t>
    </dgm:pt>
    <dgm:pt modelId="{94C2E71B-7F26-490D-8E76-7DF70F1D0EA1}" type="sibTrans" cxnId="{02835EB4-A0DA-4517-AB00-5333E05E7383}">
      <dgm:prSet/>
      <dgm:spPr/>
      <dgm:t>
        <a:bodyPr/>
        <a:lstStyle/>
        <a:p>
          <a:endParaRPr lang="el-GR"/>
        </a:p>
      </dgm:t>
    </dgm:pt>
    <dgm:pt modelId="{99D16684-7E44-4956-9178-010B7F14A3C4}">
      <dgm:prSet phldrT="[Κείμενο]" custT="1"/>
      <dgm:spPr/>
      <dgm:t>
        <a:bodyPr anchor="ctr"/>
        <a:lstStyle/>
        <a:p>
          <a:r>
            <a:rPr lang="el-GR" sz="1400" b="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Μόνιμων Διαύλων Επικοινωνίας με Συλλογικούς Φορείς,  Επιχειρήσεις  και άλλες Δομές Στήριξης της Επιχειρηματικότητας</a:t>
          </a:r>
        </a:p>
      </dgm:t>
    </dgm:pt>
    <dgm:pt modelId="{D1E9ED7B-7DA7-4CE8-A7BE-C11D6E39BC69}" type="parTrans" cxnId="{1DECD221-189D-432B-AFFA-CAC537C3DEE9}">
      <dgm:prSet/>
      <dgm:spPr/>
      <dgm:t>
        <a:bodyPr/>
        <a:lstStyle/>
        <a:p>
          <a:endParaRPr lang="el-GR"/>
        </a:p>
      </dgm:t>
    </dgm:pt>
    <dgm:pt modelId="{28365281-23DA-4EAA-B66B-3C35C41664F0}" type="sibTrans" cxnId="{1DECD221-189D-432B-AFFA-CAC537C3DEE9}">
      <dgm:prSet/>
      <dgm:spPr/>
      <dgm:t>
        <a:bodyPr/>
        <a:lstStyle/>
        <a:p>
          <a:endParaRPr lang="el-GR"/>
        </a:p>
      </dgm:t>
    </dgm:pt>
    <dgm:pt modelId="{6E07AAF6-E793-4B62-917C-E2591B3D78AB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Δίκτυο </a:t>
          </a:r>
          <a:r>
            <a:rPr lang="en-US" sz="2000" b="1" dirty="0">
              <a:latin typeface="Tahoma" pitchFamily="34" charset="0"/>
              <a:ea typeface="Tahoma" pitchFamily="34" charset="0"/>
              <a:cs typeface="Tahoma" pitchFamily="34" charset="0"/>
            </a:rPr>
            <a:t>Mentoring</a:t>
          </a:r>
          <a:endParaRPr lang="el-GR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803330-304B-46A5-800D-D21A0FBB010A}" type="parTrans" cxnId="{BFBE66D6-00CC-49AB-9EF2-A4EA1FEE4B06}">
      <dgm:prSet/>
      <dgm:spPr/>
      <dgm:t>
        <a:bodyPr/>
        <a:lstStyle/>
        <a:p>
          <a:endParaRPr lang="el-GR"/>
        </a:p>
      </dgm:t>
    </dgm:pt>
    <dgm:pt modelId="{E449C3F7-0FCC-4CDF-8FE5-3B89323ABB7F}" type="sibTrans" cxnId="{BFBE66D6-00CC-49AB-9EF2-A4EA1FEE4B06}">
      <dgm:prSet/>
      <dgm:spPr/>
      <dgm:t>
        <a:bodyPr/>
        <a:lstStyle/>
        <a:p>
          <a:endParaRPr lang="el-GR"/>
        </a:p>
      </dgm:t>
    </dgm:pt>
    <dgm:pt modelId="{647E8855-820C-4B1E-9F14-108029D62088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Δικτύου </a:t>
          </a:r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Mentoring</a:t>
          </a:r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 Επιχειρηματικότητας</a:t>
          </a:r>
        </a:p>
      </dgm:t>
    </dgm:pt>
    <dgm:pt modelId="{06E32ECA-0B7D-4C5B-AAC6-68DFD80C7DC1}" type="parTrans" cxnId="{0615682E-C206-4925-BD97-3F89BAB46673}">
      <dgm:prSet/>
      <dgm:spPr/>
      <dgm:t>
        <a:bodyPr/>
        <a:lstStyle/>
        <a:p>
          <a:endParaRPr lang="el-GR"/>
        </a:p>
      </dgm:t>
    </dgm:pt>
    <dgm:pt modelId="{EA627EAF-0D4F-4929-B2E0-06A8D929AD11}" type="sibTrans" cxnId="{0615682E-C206-4925-BD97-3F89BAB46673}">
      <dgm:prSet/>
      <dgm:spPr/>
      <dgm:t>
        <a:bodyPr/>
        <a:lstStyle/>
        <a:p>
          <a:endParaRPr lang="el-GR"/>
        </a:p>
      </dgm:t>
    </dgm:pt>
    <dgm:pt modelId="{271FCBC0-DA43-4203-9A1B-20D2458F09CC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 Επιχειρηματικότητας</a:t>
          </a:r>
        </a:p>
      </dgm:t>
    </dgm:pt>
    <dgm:pt modelId="{5DF40D0E-1BFD-4038-BAF5-0B5D3E141950}" type="parTrans" cxnId="{555B3807-B181-490E-A5F6-446A08DB457D}">
      <dgm:prSet/>
      <dgm:spPr/>
      <dgm:t>
        <a:bodyPr/>
        <a:lstStyle/>
        <a:p>
          <a:endParaRPr lang="el-GR"/>
        </a:p>
      </dgm:t>
    </dgm:pt>
    <dgm:pt modelId="{421E6D18-D014-4E4E-8503-7B53EE7E3027}" type="sibTrans" cxnId="{555B3807-B181-490E-A5F6-446A08DB457D}">
      <dgm:prSet/>
      <dgm:spPr/>
      <dgm:t>
        <a:bodyPr/>
        <a:lstStyle/>
        <a:p>
          <a:endParaRPr lang="el-GR"/>
        </a:p>
      </dgm:t>
    </dgm:pt>
    <dgm:pt modelId="{626D660D-6BA2-4568-9ACE-98C27BAEBD1D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Καθοδήγηση στην Υλοποίηση του Επιχειρηματικού Σχεδίου</a:t>
          </a:r>
        </a:p>
      </dgm:t>
    </dgm:pt>
    <dgm:pt modelId="{D17521E0-171C-4D75-A0BD-7EB87E7EAE96}" type="parTrans" cxnId="{B608E438-312B-4A53-9F0C-A2F058E8FEB3}">
      <dgm:prSet/>
      <dgm:spPr/>
      <dgm:t>
        <a:bodyPr/>
        <a:lstStyle/>
        <a:p>
          <a:endParaRPr lang="el-GR"/>
        </a:p>
      </dgm:t>
    </dgm:pt>
    <dgm:pt modelId="{12AE0AD8-1E3D-4E91-A4B6-91BB1B37F58D}" type="sibTrans" cxnId="{B608E438-312B-4A53-9F0C-A2F058E8FEB3}">
      <dgm:prSet/>
      <dgm:spPr/>
      <dgm:t>
        <a:bodyPr/>
        <a:lstStyle/>
        <a:p>
          <a:endParaRPr lang="el-GR"/>
        </a:p>
      </dgm:t>
    </dgm:pt>
    <dgm:pt modelId="{C0A3E619-FEED-4C60-80DD-0046AF152E5D}">
      <dgm:prSet phldrT="[Κείμενο]" custT="1"/>
      <dgm:spPr/>
      <dgm:t>
        <a:bodyPr/>
        <a:lstStyle/>
        <a:p>
          <a:r>
            <a:rPr lang="el-GR" sz="2000" b="1" dirty="0">
              <a:latin typeface="Tahoma" pitchFamily="34" charset="0"/>
              <a:ea typeface="Tahoma" pitchFamily="34" charset="0"/>
              <a:cs typeface="Tahoma" pitchFamily="34" charset="0"/>
            </a:rPr>
            <a:t>Ομαδικά Εργαστήρια </a:t>
          </a:r>
        </a:p>
      </dgm:t>
    </dgm:pt>
    <dgm:pt modelId="{531AC144-4826-4478-ACE5-7C9B79C24257}" type="parTrans" cxnId="{90678B5C-427A-4553-9E68-0B5D4DF8B3DF}">
      <dgm:prSet/>
      <dgm:spPr/>
      <dgm:t>
        <a:bodyPr/>
        <a:lstStyle/>
        <a:p>
          <a:endParaRPr lang="el-GR"/>
        </a:p>
      </dgm:t>
    </dgm:pt>
    <dgm:pt modelId="{48F0C378-1A32-4889-97AD-F155E9709304}" type="sibTrans" cxnId="{90678B5C-427A-4553-9E68-0B5D4DF8B3DF}">
      <dgm:prSet/>
      <dgm:spPr/>
      <dgm:t>
        <a:bodyPr/>
        <a:lstStyle/>
        <a:p>
          <a:endParaRPr lang="el-GR"/>
        </a:p>
      </dgm:t>
    </dgm:pt>
    <dgm:pt modelId="{E3217A9E-A53A-4F11-B91A-B3CE43E8E106}">
      <dgm:prSet phldrT="[Κείμενο]" custT="1"/>
      <dgm:spPr/>
      <dgm:t>
        <a:bodyPr/>
        <a:lstStyle/>
        <a:p>
          <a:r>
            <a:rPr lang="el-GR" sz="14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B64FB4-9C01-4382-93FB-AA3A7E019734}" type="parTrans" cxnId="{5A92DFD9-09C0-43AB-A529-F2F88BF0CBEA}">
      <dgm:prSet/>
      <dgm:spPr/>
      <dgm:t>
        <a:bodyPr/>
        <a:lstStyle/>
        <a:p>
          <a:endParaRPr lang="el-GR"/>
        </a:p>
      </dgm:t>
    </dgm:pt>
    <dgm:pt modelId="{A029D9B8-2FAD-4169-B0E7-4F1022899A86}" type="sibTrans" cxnId="{5A92DFD9-09C0-43AB-A529-F2F88BF0CBEA}">
      <dgm:prSet/>
      <dgm:spPr/>
      <dgm:t>
        <a:bodyPr/>
        <a:lstStyle/>
        <a:p>
          <a:endParaRPr lang="el-GR"/>
        </a:p>
      </dgm:t>
    </dgm:pt>
    <dgm:pt modelId="{A372C84D-1262-47D9-90E7-6EAB2E7AAE8A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Κατάρτιση Μεντόρων</a:t>
          </a:r>
        </a:p>
      </dgm:t>
    </dgm:pt>
    <dgm:pt modelId="{470971A8-81C3-4590-81D0-5E4299E1F567}" type="parTrans" cxnId="{1BD00704-E513-4166-B5D5-6BFCF5A0096C}">
      <dgm:prSet/>
      <dgm:spPr/>
      <dgm:t>
        <a:bodyPr/>
        <a:lstStyle/>
        <a:p>
          <a:endParaRPr lang="el-GR"/>
        </a:p>
      </dgm:t>
    </dgm:pt>
    <dgm:pt modelId="{1EF9DFDE-2CF5-4B6E-AB17-F81A2A12BF2D}" type="sibTrans" cxnId="{1BD00704-E513-4166-B5D5-6BFCF5A0096C}">
      <dgm:prSet/>
      <dgm:spPr/>
      <dgm:t>
        <a:bodyPr/>
        <a:lstStyle/>
        <a:p>
          <a:endParaRPr lang="el-GR"/>
        </a:p>
      </dgm:t>
    </dgm:pt>
    <dgm:pt modelId="{83622E6D-80B7-4DB4-AACE-4D2807F54CC7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Διαχείριση Δικτύου</a:t>
          </a:r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 Mentoring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3EA2EE-819A-4628-8F92-A63B21F2D1BA}" type="parTrans" cxnId="{ACA0B6E6-4B96-4C0A-9A95-D95FE356C2FD}">
      <dgm:prSet/>
      <dgm:spPr/>
      <dgm:t>
        <a:bodyPr/>
        <a:lstStyle/>
        <a:p>
          <a:endParaRPr lang="el-GR"/>
        </a:p>
      </dgm:t>
    </dgm:pt>
    <dgm:pt modelId="{A54C84DD-2D35-4221-BDA6-833258DE0758}" type="sibTrans" cxnId="{ACA0B6E6-4B96-4C0A-9A95-D95FE356C2FD}">
      <dgm:prSet/>
      <dgm:spPr/>
      <dgm:t>
        <a:bodyPr/>
        <a:lstStyle/>
        <a:p>
          <a:endParaRPr lang="el-GR"/>
        </a:p>
      </dgm:t>
    </dgm:pt>
    <dgm:pt modelId="{FE14D2B0-9A8C-46B3-AFF7-222831C1EA97}">
      <dgm:prSet phldrT="[Κείμενο]" custT="1"/>
      <dgm:spPr/>
      <dgm:t>
        <a:bodyPr anchor="ctr"/>
        <a:lstStyle/>
        <a:p>
          <a:r>
            <a:rPr lang="el-GR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Λευκή Ζώνη στην Επιχειρηματικότητα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9804D-8051-44E6-ABAA-AB41DE085D5B}" type="parTrans" cxnId="{9A4B9176-33D3-45A5-8430-F2056F27DB26}">
      <dgm:prSet/>
      <dgm:spPr/>
      <dgm:t>
        <a:bodyPr/>
        <a:lstStyle/>
        <a:p>
          <a:endParaRPr lang="el-GR"/>
        </a:p>
      </dgm:t>
    </dgm:pt>
    <dgm:pt modelId="{2AF36AA5-237A-4E38-A77E-5A21F7E87DCD}" type="sibTrans" cxnId="{9A4B9176-33D3-45A5-8430-F2056F27DB26}">
      <dgm:prSet/>
      <dgm:spPr/>
      <dgm:t>
        <a:bodyPr/>
        <a:lstStyle/>
        <a:p>
          <a:endParaRPr lang="el-GR"/>
        </a:p>
      </dgm:t>
    </dgm:pt>
    <dgm:pt modelId="{7524DA52-EFC6-4D19-BA54-3ADBFCBD339D}">
      <dgm:prSet phldrT="[Κείμενο]" custT="1"/>
      <dgm:spPr/>
      <dgm:t>
        <a:bodyPr anchor="ctr"/>
        <a:lstStyle/>
        <a:p>
          <a:r>
            <a:rPr lang="el-GR" sz="1400" dirty="0">
              <a:latin typeface="Tahoma" pitchFamily="34" charset="0"/>
              <a:ea typeface="Tahoma" pitchFamily="34" charset="0"/>
              <a:cs typeface="Tahoma" pitchFamily="34" charset="0"/>
            </a:rPr>
            <a:t>Αναζήτηση Επιχειρηματικών Ιδεών</a:t>
          </a:r>
        </a:p>
      </dgm:t>
    </dgm:pt>
    <dgm:pt modelId="{C6ECA336-2D80-4819-BFB8-A2EA30D90FC2}" type="parTrans" cxnId="{F1D4C17A-3853-4041-B492-606C2DFE89B1}">
      <dgm:prSet/>
      <dgm:spPr/>
      <dgm:t>
        <a:bodyPr/>
        <a:lstStyle/>
        <a:p>
          <a:endParaRPr lang="el-GR"/>
        </a:p>
      </dgm:t>
    </dgm:pt>
    <dgm:pt modelId="{7DD4143C-CE58-4381-96DA-3915DBEA6DE6}" type="sibTrans" cxnId="{F1D4C17A-3853-4041-B492-606C2DFE89B1}">
      <dgm:prSet/>
      <dgm:spPr/>
      <dgm:t>
        <a:bodyPr/>
        <a:lstStyle/>
        <a:p>
          <a:endParaRPr lang="el-GR"/>
        </a:p>
      </dgm:t>
    </dgm:pt>
    <dgm:pt modelId="{F5392ACA-BA2F-4E9A-A6DB-4F0FAED26953}">
      <dgm:prSet phldrT="[Κείμενο]" custT="1"/>
      <dgm:spPr/>
      <dgm:t>
        <a:bodyPr anchor="ctr"/>
        <a:lstStyle/>
        <a:p>
          <a:r>
            <a:rPr lang="el-GR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Μαύρη Ζώνη στην Επιχειρηματικότητα</a:t>
          </a:r>
          <a:endParaRPr lang="el-GR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5365BDE-8962-4EAD-A048-A322D9A27ED3}" type="parTrans" cxnId="{873F2B9A-BED1-467C-ACBB-D304ED5E805D}">
      <dgm:prSet/>
      <dgm:spPr/>
      <dgm:t>
        <a:bodyPr/>
        <a:lstStyle/>
        <a:p>
          <a:endParaRPr lang="el-GR"/>
        </a:p>
      </dgm:t>
    </dgm:pt>
    <dgm:pt modelId="{2192C976-34F7-430A-B049-DA333643BF80}" type="sibTrans" cxnId="{873F2B9A-BED1-467C-ACBB-D304ED5E805D}">
      <dgm:prSet/>
      <dgm:spPr/>
      <dgm:t>
        <a:bodyPr/>
        <a:lstStyle/>
        <a:p>
          <a:endParaRPr lang="el-GR"/>
        </a:p>
      </dgm:t>
    </dgm:pt>
    <dgm:pt modelId="{A69DDEAD-C24B-41BF-ACCE-9586159F4CE9}" type="pres">
      <dgm:prSet presAssocID="{CCFA8D93-EFF2-4A7C-B7AC-AAE549D7AD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EE0CE2E-8C9C-4BF4-B3D3-0BB797788042}" type="pres">
      <dgm:prSet presAssocID="{CED7E438-1B0A-4260-AC35-48AC2E9B3F32}" presName="linNode" presStyleCnt="0"/>
      <dgm:spPr/>
    </dgm:pt>
    <dgm:pt modelId="{3EAF353A-1B15-4C27-968B-45B651431E86}" type="pres">
      <dgm:prSet presAssocID="{CED7E438-1B0A-4260-AC35-48AC2E9B3F3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03A7E3-7AB4-47F0-8999-FAEEA801E806}" type="pres">
      <dgm:prSet presAssocID="{CED7E438-1B0A-4260-AC35-48AC2E9B3F32}" presName="childShp" presStyleLbl="bgAccFollowNode1" presStyleIdx="0" presStyleCnt="4" custScaleX="101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AE1D70-4A33-4854-906F-FB2A24BCEEA1}" type="pres">
      <dgm:prSet presAssocID="{DD648803-9A55-45F5-A71B-575F1CB352D9}" presName="spacing" presStyleCnt="0"/>
      <dgm:spPr/>
    </dgm:pt>
    <dgm:pt modelId="{BB665247-BE8E-4110-BE33-A8C3C3BD6513}" type="pres">
      <dgm:prSet presAssocID="{C0A3E619-FEED-4C60-80DD-0046AF152E5D}" presName="linNode" presStyleCnt="0"/>
      <dgm:spPr/>
    </dgm:pt>
    <dgm:pt modelId="{9F77C389-C4F1-47F4-8991-940329B6D0D5}" type="pres">
      <dgm:prSet presAssocID="{C0A3E619-FEED-4C60-80DD-0046AF152E5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9169F5-3BA5-49C3-BB7A-279B8B1CB13A}" type="pres">
      <dgm:prSet presAssocID="{C0A3E619-FEED-4C60-80DD-0046AF152E5D}" presName="childShp" presStyleLbl="bgAccFollowNode1" presStyleIdx="1" presStyleCnt="4" custScaleX="101000" custScaleY="12070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C91860-DEC7-40D4-98B5-F0A67741C8DF}" type="pres">
      <dgm:prSet presAssocID="{48F0C378-1A32-4889-97AD-F155E9709304}" presName="spacing" presStyleCnt="0"/>
      <dgm:spPr/>
    </dgm:pt>
    <dgm:pt modelId="{331B691B-F329-4E26-9C10-7DE6336D051B}" type="pres">
      <dgm:prSet presAssocID="{A217F03C-A377-444A-8289-E26C712923DD}" presName="linNode" presStyleCnt="0"/>
      <dgm:spPr/>
    </dgm:pt>
    <dgm:pt modelId="{89C40A4D-C9AA-43E9-A716-728A2E1C01D2}" type="pres">
      <dgm:prSet presAssocID="{A217F03C-A377-444A-8289-E26C712923D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48CF38-A89D-4B9D-AF65-B2C6FD301F78}" type="pres">
      <dgm:prSet presAssocID="{A217F03C-A377-444A-8289-E26C712923DD}" presName="childShp" presStyleLbl="bgAccFollowNode1" presStyleIdx="2" presStyleCnt="4" custScaleX="101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87AF0F-98F5-4D7A-B15B-5172A4BC9E62}" type="pres">
      <dgm:prSet presAssocID="{94C2E71B-7F26-490D-8E76-7DF70F1D0EA1}" presName="spacing" presStyleCnt="0"/>
      <dgm:spPr/>
    </dgm:pt>
    <dgm:pt modelId="{541171E4-8BED-4403-AF0A-14F4FFCD3DF6}" type="pres">
      <dgm:prSet presAssocID="{6E07AAF6-E793-4B62-917C-E2591B3D78AB}" presName="linNode" presStyleCnt="0"/>
      <dgm:spPr/>
    </dgm:pt>
    <dgm:pt modelId="{01A5D2F7-F29E-42D6-A9C7-736BDC897314}" type="pres">
      <dgm:prSet presAssocID="{6E07AAF6-E793-4B62-917C-E2591B3D78A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3739AF-F823-4EEB-A8D9-CC00E71E19BC}" type="pres">
      <dgm:prSet presAssocID="{6E07AAF6-E793-4B62-917C-E2591B3D78AB}" presName="childShp" presStyleLbl="bgAccFollowNode1" presStyleIdx="3" presStyleCnt="4" custScaleX="101000" custLinFactNeighborX="3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E1C1D3-F9B1-4B64-B433-CB0B1884BDF6}" type="presOf" srcId="{6E07AAF6-E793-4B62-917C-E2591B3D78AB}" destId="{01A5D2F7-F29E-42D6-A9C7-736BDC897314}" srcOrd="0" destOrd="0" presId="urn:microsoft.com/office/officeart/2005/8/layout/vList6"/>
    <dgm:cxn modelId="{1BD00704-E513-4166-B5D5-6BFCF5A0096C}" srcId="{6E07AAF6-E793-4B62-917C-E2591B3D78AB}" destId="{A372C84D-1262-47D9-90E7-6EAB2E7AAE8A}" srcOrd="1" destOrd="0" parTransId="{470971A8-81C3-4590-81D0-5E4299E1F567}" sibTransId="{1EF9DFDE-2CF5-4B6E-AB17-F81A2A12BF2D}"/>
    <dgm:cxn modelId="{E77D1C9D-0CC8-4B2E-A401-D2D0A914B4D6}" type="presOf" srcId="{A217F03C-A377-444A-8289-E26C712923DD}" destId="{89C40A4D-C9AA-43E9-A716-728A2E1C01D2}" srcOrd="0" destOrd="0" presId="urn:microsoft.com/office/officeart/2005/8/layout/vList6"/>
    <dgm:cxn modelId="{873F2B9A-BED1-467C-ACBB-D304ED5E805D}" srcId="{C0A3E619-FEED-4C60-80DD-0046AF152E5D}" destId="{F5392ACA-BA2F-4E9A-A6DB-4F0FAED26953}" srcOrd="1" destOrd="0" parTransId="{15365BDE-8962-4EAD-A048-A322D9A27ED3}" sibTransId="{2192C976-34F7-430A-B049-DA333643BF80}"/>
    <dgm:cxn modelId="{D5B65505-F640-40BA-84FD-303603D8ADDC}" type="presOf" srcId="{E3217A9E-A53A-4F11-B91A-B3CE43E8E106}" destId="{FB03A7E3-7AB4-47F0-8999-FAEEA801E806}" srcOrd="0" destOrd="3" presId="urn:microsoft.com/office/officeart/2005/8/layout/vList6"/>
    <dgm:cxn modelId="{555B3807-B181-490E-A5F6-446A08DB457D}" srcId="{CED7E438-1B0A-4260-AC35-48AC2E9B3F32}" destId="{271FCBC0-DA43-4203-9A1B-20D2458F09CC}" srcOrd="0" destOrd="0" parTransId="{5DF40D0E-1BFD-4038-BAF5-0B5D3E141950}" sibTransId="{421E6D18-D014-4E4E-8503-7B53EE7E3027}"/>
    <dgm:cxn modelId="{B6AA63B1-7F00-46BF-8975-AC70A03C1E7B}" type="presOf" srcId="{FE14D2B0-9A8C-46B3-AFF7-222831C1EA97}" destId="{979169F5-3BA5-49C3-BB7A-279B8B1CB13A}" srcOrd="0" destOrd="0" presId="urn:microsoft.com/office/officeart/2005/8/layout/vList6"/>
    <dgm:cxn modelId="{1DECD221-189D-432B-AFFA-CAC537C3DEE9}" srcId="{A217F03C-A377-444A-8289-E26C712923DD}" destId="{99D16684-7E44-4956-9178-010B7F14A3C4}" srcOrd="0" destOrd="0" parTransId="{D1E9ED7B-7DA7-4CE8-A7BE-C11D6E39BC69}" sibTransId="{28365281-23DA-4EAA-B66B-3C35C41664F0}"/>
    <dgm:cxn modelId="{8DE3A109-FD34-4C4B-9416-774DC2062760}" type="presOf" srcId="{F5392ACA-BA2F-4E9A-A6DB-4F0FAED26953}" destId="{979169F5-3BA5-49C3-BB7A-279B8B1CB13A}" srcOrd="0" destOrd="1" presId="urn:microsoft.com/office/officeart/2005/8/layout/vList6"/>
    <dgm:cxn modelId="{0615682E-C206-4925-BD97-3F89BAB46673}" srcId="{6E07AAF6-E793-4B62-917C-E2591B3D78AB}" destId="{647E8855-820C-4B1E-9F14-108029D62088}" srcOrd="0" destOrd="0" parTransId="{06E32ECA-0B7D-4C5B-AAC6-68DFD80C7DC1}" sibTransId="{EA627EAF-0D4F-4929-B2E0-06A8D929AD11}"/>
    <dgm:cxn modelId="{F1D4C17A-3853-4041-B492-606C2DFE89B1}" srcId="{CED7E438-1B0A-4260-AC35-48AC2E9B3F32}" destId="{7524DA52-EFC6-4D19-BA54-3ADBFCBD339D}" srcOrd="2" destOrd="0" parTransId="{C6ECA336-2D80-4819-BFB8-A2EA30D90FC2}" sibTransId="{7DD4143C-CE58-4381-96DA-3915DBEA6DE6}"/>
    <dgm:cxn modelId="{9A4B9176-33D3-45A5-8430-F2056F27DB26}" srcId="{C0A3E619-FEED-4C60-80DD-0046AF152E5D}" destId="{FE14D2B0-9A8C-46B3-AFF7-222831C1EA97}" srcOrd="0" destOrd="0" parTransId="{1EF9804D-8051-44E6-ABAA-AB41DE085D5B}" sibTransId="{2AF36AA5-237A-4E38-A77E-5A21F7E87DCD}"/>
    <dgm:cxn modelId="{90678B5C-427A-4553-9E68-0B5D4DF8B3DF}" srcId="{CCFA8D93-EFF2-4A7C-B7AC-AAE549D7ADAB}" destId="{C0A3E619-FEED-4C60-80DD-0046AF152E5D}" srcOrd="1" destOrd="0" parTransId="{531AC144-4826-4478-ACE5-7C9B79C24257}" sibTransId="{48F0C378-1A32-4889-97AD-F155E9709304}"/>
    <dgm:cxn modelId="{1FDDBCD6-EED0-4515-B114-FBCC3E613310}" type="presOf" srcId="{CCFA8D93-EFF2-4A7C-B7AC-AAE549D7ADAB}" destId="{A69DDEAD-C24B-41BF-ACCE-9586159F4CE9}" srcOrd="0" destOrd="0" presId="urn:microsoft.com/office/officeart/2005/8/layout/vList6"/>
    <dgm:cxn modelId="{02835EB4-A0DA-4517-AB00-5333E05E7383}" srcId="{CCFA8D93-EFF2-4A7C-B7AC-AAE549D7ADAB}" destId="{A217F03C-A377-444A-8289-E26C712923DD}" srcOrd="2" destOrd="0" parTransId="{CF6A828F-F2FF-4682-99D2-FF4A2E2C4612}" sibTransId="{94C2E71B-7F26-490D-8E76-7DF70F1D0EA1}"/>
    <dgm:cxn modelId="{325694B7-B7D4-4F54-9B35-67486BA92615}" type="presOf" srcId="{A372C84D-1262-47D9-90E7-6EAB2E7AAE8A}" destId="{C33739AF-F823-4EEB-A8D9-CC00E71E19BC}" srcOrd="0" destOrd="1" presId="urn:microsoft.com/office/officeart/2005/8/layout/vList6"/>
    <dgm:cxn modelId="{AD6FAD43-2178-443C-826C-FE123B78BB93}" type="presOf" srcId="{626D660D-6BA2-4568-9ACE-98C27BAEBD1D}" destId="{FB03A7E3-7AB4-47F0-8999-FAEEA801E806}" srcOrd="0" destOrd="1" presId="urn:microsoft.com/office/officeart/2005/8/layout/vList6"/>
    <dgm:cxn modelId="{ACA0B6E6-4B96-4C0A-9A95-D95FE356C2FD}" srcId="{6E07AAF6-E793-4B62-917C-E2591B3D78AB}" destId="{83622E6D-80B7-4DB4-AACE-4D2807F54CC7}" srcOrd="2" destOrd="0" parTransId="{6C3EA2EE-819A-4628-8F92-A63B21F2D1BA}" sibTransId="{A54C84DD-2D35-4221-BDA6-833258DE0758}"/>
    <dgm:cxn modelId="{C0E3C049-C409-4346-9050-BAB7DD3FD16D}" type="presOf" srcId="{271FCBC0-DA43-4203-9A1B-20D2458F09CC}" destId="{FB03A7E3-7AB4-47F0-8999-FAEEA801E806}" srcOrd="0" destOrd="0" presId="urn:microsoft.com/office/officeart/2005/8/layout/vList6"/>
    <dgm:cxn modelId="{1C1C04E9-5BEC-436C-A027-C14C9229F98C}" type="presOf" srcId="{647E8855-820C-4B1E-9F14-108029D62088}" destId="{C33739AF-F823-4EEB-A8D9-CC00E71E19BC}" srcOrd="0" destOrd="0" presId="urn:microsoft.com/office/officeart/2005/8/layout/vList6"/>
    <dgm:cxn modelId="{5A92DFD9-09C0-43AB-A529-F2F88BF0CBEA}" srcId="{CED7E438-1B0A-4260-AC35-48AC2E9B3F32}" destId="{E3217A9E-A53A-4F11-B91A-B3CE43E8E106}" srcOrd="3" destOrd="0" parTransId="{B8B64FB4-9C01-4382-93FB-AA3A7E019734}" sibTransId="{A029D9B8-2FAD-4169-B0E7-4F1022899A86}"/>
    <dgm:cxn modelId="{415460D9-EF38-4030-8BC5-C9502C9D0A90}" type="presOf" srcId="{99D16684-7E44-4956-9178-010B7F14A3C4}" destId="{9748CF38-A89D-4B9D-AF65-B2C6FD301F78}" srcOrd="0" destOrd="0" presId="urn:microsoft.com/office/officeart/2005/8/layout/vList6"/>
    <dgm:cxn modelId="{BFBE66D6-00CC-49AB-9EF2-A4EA1FEE4B06}" srcId="{CCFA8D93-EFF2-4A7C-B7AC-AAE549D7ADAB}" destId="{6E07AAF6-E793-4B62-917C-E2591B3D78AB}" srcOrd="3" destOrd="0" parTransId="{0A803330-304B-46A5-800D-D21A0FBB010A}" sibTransId="{E449C3F7-0FCC-4CDF-8FE5-3B89323ABB7F}"/>
    <dgm:cxn modelId="{DBDBE8E5-E773-4028-A648-40D9FD442C16}" srcId="{CCFA8D93-EFF2-4A7C-B7AC-AAE549D7ADAB}" destId="{CED7E438-1B0A-4260-AC35-48AC2E9B3F32}" srcOrd="0" destOrd="0" parTransId="{32E71310-6828-4CE3-B37D-27DC85EC4FE1}" sibTransId="{DD648803-9A55-45F5-A71B-575F1CB352D9}"/>
    <dgm:cxn modelId="{0EC1D440-86FC-4E96-A2B9-4F81E1893B87}" type="presOf" srcId="{C0A3E619-FEED-4C60-80DD-0046AF152E5D}" destId="{9F77C389-C4F1-47F4-8991-940329B6D0D5}" srcOrd="0" destOrd="0" presId="urn:microsoft.com/office/officeart/2005/8/layout/vList6"/>
    <dgm:cxn modelId="{B608E438-312B-4A53-9F0C-A2F058E8FEB3}" srcId="{CED7E438-1B0A-4260-AC35-48AC2E9B3F32}" destId="{626D660D-6BA2-4568-9ACE-98C27BAEBD1D}" srcOrd="1" destOrd="0" parTransId="{D17521E0-171C-4D75-A0BD-7EB87E7EAE96}" sibTransId="{12AE0AD8-1E3D-4E91-A4B6-91BB1B37F58D}"/>
    <dgm:cxn modelId="{163F40B2-2161-4C6C-A985-A6FE1F57E008}" type="presOf" srcId="{83622E6D-80B7-4DB4-AACE-4D2807F54CC7}" destId="{C33739AF-F823-4EEB-A8D9-CC00E71E19BC}" srcOrd="0" destOrd="2" presId="urn:microsoft.com/office/officeart/2005/8/layout/vList6"/>
    <dgm:cxn modelId="{2BDF80CE-26EB-47AE-A5AD-DD33E9495164}" type="presOf" srcId="{CED7E438-1B0A-4260-AC35-48AC2E9B3F32}" destId="{3EAF353A-1B15-4C27-968B-45B651431E86}" srcOrd="0" destOrd="0" presId="urn:microsoft.com/office/officeart/2005/8/layout/vList6"/>
    <dgm:cxn modelId="{42D14069-C4CE-40BD-BEA0-E5A4EEBE74A1}" type="presOf" srcId="{7524DA52-EFC6-4D19-BA54-3ADBFCBD339D}" destId="{FB03A7E3-7AB4-47F0-8999-FAEEA801E806}" srcOrd="0" destOrd="2" presId="urn:microsoft.com/office/officeart/2005/8/layout/vList6"/>
    <dgm:cxn modelId="{3214D686-254C-427F-8836-C6905ACCF3FC}" type="presParOf" srcId="{A69DDEAD-C24B-41BF-ACCE-9586159F4CE9}" destId="{2EE0CE2E-8C9C-4BF4-B3D3-0BB797788042}" srcOrd="0" destOrd="0" presId="urn:microsoft.com/office/officeart/2005/8/layout/vList6"/>
    <dgm:cxn modelId="{E08FC043-B8A8-4032-A952-0D0BA5748650}" type="presParOf" srcId="{2EE0CE2E-8C9C-4BF4-B3D3-0BB797788042}" destId="{3EAF353A-1B15-4C27-968B-45B651431E86}" srcOrd="0" destOrd="0" presId="urn:microsoft.com/office/officeart/2005/8/layout/vList6"/>
    <dgm:cxn modelId="{2560BD6E-91A3-4B7A-BE36-47DA83E8FD7D}" type="presParOf" srcId="{2EE0CE2E-8C9C-4BF4-B3D3-0BB797788042}" destId="{FB03A7E3-7AB4-47F0-8999-FAEEA801E806}" srcOrd="1" destOrd="0" presId="urn:microsoft.com/office/officeart/2005/8/layout/vList6"/>
    <dgm:cxn modelId="{52684FE1-370F-4119-A15B-20EC8F0030C2}" type="presParOf" srcId="{A69DDEAD-C24B-41BF-ACCE-9586159F4CE9}" destId="{E6AE1D70-4A33-4854-906F-FB2A24BCEEA1}" srcOrd="1" destOrd="0" presId="urn:microsoft.com/office/officeart/2005/8/layout/vList6"/>
    <dgm:cxn modelId="{C70060B7-121A-4D75-B2D4-3600927768EE}" type="presParOf" srcId="{A69DDEAD-C24B-41BF-ACCE-9586159F4CE9}" destId="{BB665247-BE8E-4110-BE33-A8C3C3BD6513}" srcOrd="2" destOrd="0" presId="urn:microsoft.com/office/officeart/2005/8/layout/vList6"/>
    <dgm:cxn modelId="{68A50174-BA16-415B-A79E-54C819F43ED4}" type="presParOf" srcId="{BB665247-BE8E-4110-BE33-A8C3C3BD6513}" destId="{9F77C389-C4F1-47F4-8991-940329B6D0D5}" srcOrd="0" destOrd="0" presId="urn:microsoft.com/office/officeart/2005/8/layout/vList6"/>
    <dgm:cxn modelId="{358D841F-06D7-4112-A170-9977CD6C9C60}" type="presParOf" srcId="{BB665247-BE8E-4110-BE33-A8C3C3BD6513}" destId="{979169F5-3BA5-49C3-BB7A-279B8B1CB13A}" srcOrd="1" destOrd="0" presId="urn:microsoft.com/office/officeart/2005/8/layout/vList6"/>
    <dgm:cxn modelId="{95BA1D7B-245C-47B4-A8BD-027C2E5629EC}" type="presParOf" srcId="{A69DDEAD-C24B-41BF-ACCE-9586159F4CE9}" destId="{B3C91860-DEC7-40D4-98B5-F0A67741C8DF}" srcOrd="3" destOrd="0" presId="urn:microsoft.com/office/officeart/2005/8/layout/vList6"/>
    <dgm:cxn modelId="{A07CB507-0D51-41B3-8F29-3DC294FC17F9}" type="presParOf" srcId="{A69DDEAD-C24B-41BF-ACCE-9586159F4CE9}" destId="{331B691B-F329-4E26-9C10-7DE6336D051B}" srcOrd="4" destOrd="0" presId="urn:microsoft.com/office/officeart/2005/8/layout/vList6"/>
    <dgm:cxn modelId="{7EE46450-5D0A-4126-80D4-85A29BB57659}" type="presParOf" srcId="{331B691B-F329-4E26-9C10-7DE6336D051B}" destId="{89C40A4D-C9AA-43E9-A716-728A2E1C01D2}" srcOrd="0" destOrd="0" presId="urn:microsoft.com/office/officeart/2005/8/layout/vList6"/>
    <dgm:cxn modelId="{ED78D5C6-CC39-4FBA-B08A-960760E8DE42}" type="presParOf" srcId="{331B691B-F329-4E26-9C10-7DE6336D051B}" destId="{9748CF38-A89D-4B9D-AF65-B2C6FD301F78}" srcOrd="1" destOrd="0" presId="urn:microsoft.com/office/officeart/2005/8/layout/vList6"/>
    <dgm:cxn modelId="{05843536-E70F-465C-9659-5F0F4413221F}" type="presParOf" srcId="{A69DDEAD-C24B-41BF-ACCE-9586159F4CE9}" destId="{7187AF0F-98F5-4D7A-B15B-5172A4BC9E62}" srcOrd="5" destOrd="0" presId="urn:microsoft.com/office/officeart/2005/8/layout/vList6"/>
    <dgm:cxn modelId="{FBC0EA89-E68E-489D-A0EE-8059EDD461E3}" type="presParOf" srcId="{A69DDEAD-C24B-41BF-ACCE-9586159F4CE9}" destId="{541171E4-8BED-4403-AF0A-14F4FFCD3DF6}" srcOrd="6" destOrd="0" presId="urn:microsoft.com/office/officeart/2005/8/layout/vList6"/>
    <dgm:cxn modelId="{4AE508F3-E629-4036-970E-1FE6A8114DDC}" type="presParOf" srcId="{541171E4-8BED-4403-AF0A-14F4FFCD3DF6}" destId="{01A5D2F7-F29E-42D6-A9C7-736BDC897314}" srcOrd="0" destOrd="0" presId="urn:microsoft.com/office/officeart/2005/8/layout/vList6"/>
    <dgm:cxn modelId="{602FFB78-4FB9-4E98-8C20-C4B33FF9603F}" type="presParOf" srcId="{541171E4-8BED-4403-AF0A-14F4FFCD3DF6}" destId="{C33739AF-F823-4EEB-A8D9-CC00E71E19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742BF5-DB05-4E6F-9216-DF56CB222B62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208ACBE-E803-4E9C-89A8-B8B860752613}">
      <dgm:prSet phldrT="[Κείμενο]" custT="1"/>
      <dgm:spPr/>
      <dgm:t>
        <a:bodyPr/>
        <a:lstStyle/>
        <a:p>
          <a:r>
            <a:rPr lang="el-GR" sz="1200" b="1" dirty="0">
              <a:latin typeface="Arial Narrow" pitchFamily="34" charset="0"/>
            </a:rPr>
            <a:t>Επιχειρηματική Ιδέα / </a:t>
          </a:r>
        </a:p>
        <a:p>
          <a:r>
            <a:rPr lang="el-GR" sz="1200" b="1" dirty="0">
              <a:latin typeface="Arial Narrow" pitchFamily="34" charset="0"/>
            </a:rPr>
            <a:t>Ερευνητικό Αποτέλεσμα</a:t>
          </a:r>
        </a:p>
      </dgm:t>
    </dgm:pt>
    <dgm:pt modelId="{00A6FF68-6ACC-401F-9E59-02E96C340680}" type="parTrans" cxnId="{3436E4DF-FE1E-4B66-8338-093631ABE50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EA78F666-466C-4126-BC44-3C1F82266B34}" type="sibTrans" cxnId="{3436E4DF-FE1E-4B66-8338-093631ABE50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0422D4A7-3E29-42BC-9746-640F7C195D46}">
      <dgm:prSet phldrT="[Κείμενο]" custT="1"/>
      <dgm:spPr/>
      <dgm:t>
        <a:bodyPr/>
        <a:lstStyle/>
        <a:p>
          <a:r>
            <a:rPr lang="el-GR" sz="1600" b="1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gm:t>
    </dgm:pt>
    <dgm:pt modelId="{20BEEDDC-3FAF-4D67-99F4-7339FBC99892}" type="parTrans" cxnId="{64B3F809-18F3-4771-A041-1193D3AA908C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10CA7A62-BB46-4E16-AC11-E4837A84F81B}" type="sibTrans" cxnId="{64B3F809-18F3-4771-A041-1193D3AA908C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24383F3E-C1E7-420C-9D03-BA2B0E3BC8F8}">
      <dgm:prSet phldrT="[Κείμενο]" custT="1"/>
      <dgm:spPr/>
      <dgm:t>
        <a:bodyPr/>
        <a:lstStyle/>
        <a:p>
          <a:r>
            <a:rPr lang="el-GR" sz="1600" b="1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1400" b="1" dirty="0">
              <a:solidFill>
                <a:srgbClr val="0070C0"/>
              </a:solidFill>
              <a:latin typeface="Arial Narrow" pitchFamily="34" charset="0"/>
            </a:rPr>
            <a:t>.</a:t>
          </a:r>
        </a:p>
      </dgm:t>
    </dgm:pt>
    <dgm:pt modelId="{421A562D-1153-454D-8873-AF547124E075}" type="sibTrans" cxnId="{2B775F58-40FE-43E7-9840-568E848633E5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5B6FC82F-348A-4CFA-BAF8-B548B6117436}" type="parTrans" cxnId="{2B775F58-40FE-43E7-9840-568E848633E5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7FE4A80C-B6C2-4E17-94DA-381915FFFA90}">
      <dgm:prSet phldrT="[Κείμενο]" custT="1"/>
      <dgm:spPr/>
      <dgm:t>
        <a:bodyPr/>
        <a:lstStyle/>
        <a:p>
          <a:r>
            <a:rPr lang="el-GR" sz="1600" b="1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gm:t>
    </dgm:pt>
    <dgm:pt modelId="{B0CCF464-E05B-476C-ADED-A6B2DE50A977}" type="sibTrans" cxnId="{CC6F901B-89E2-41A3-931B-3C3E1EAA927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F13B3EE4-9870-4730-9F66-1EEB9B9E4CD0}" type="parTrans" cxnId="{CC6F901B-89E2-41A3-931B-3C3E1EAA927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17731A05-BEED-4EDD-ABB8-02A6947FF681}">
      <dgm:prSet phldrT="[Κείμενο]" custT="1"/>
      <dgm:spPr/>
      <dgm:t>
        <a:bodyPr/>
        <a:lstStyle/>
        <a:p>
          <a:r>
            <a:rPr lang="el-GR" sz="1200" b="1" dirty="0">
              <a:latin typeface="Arial Narrow" pitchFamily="34" charset="0"/>
            </a:rPr>
            <a:t>Μονάδα Καινοτομίας και Επιχειρηματικότητας </a:t>
          </a:r>
        </a:p>
        <a:p>
          <a:r>
            <a:rPr lang="el-GR" sz="1200" dirty="0">
              <a:latin typeface="Arial Narrow" pitchFamily="34" charset="0"/>
            </a:rPr>
            <a:t>(Μ.Κ.Ε.)</a:t>
          </a:r>
          <a:endParaRPr lang="el-GR" sz="1200" b="1" dirty="0">
            <a:latin typeface="Arial Narrow" pitchFamily="34" charset="0"/>
          </a:endParaRPr>
        </a:p>
      </dgm:t>
    </dgm:pt>
    <dgm:pt modelId="{4157F394-6519-4403-912D-7F0347DD15C7}" type="parTrans" cxnId="{C45D28C4-665C-4806-9216-F9D38C5C5AE9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6DBD1FD8-E7D1-436A-92ED-17C143224420}" type="sibTrans" cxnId="{C45D28C4-665C-4806-9216-F9D38C5C5AE9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3458ED70-BD29-4BC4-B8B9-12DA977C802E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Εκδηλώσεις – Ημερίδες σε θέματα επιχειρηματικότητας</a:t>
          </a:r>
        </a:p>
      </dgm:t>
    </dgm:pt>
    <dgm:pt modelId="{ABAD353D-6EF8-4C46-8A47-8BD1B733CEA6}" type="parTrans" cxnId="{F873FFEB-4551-4928-AEF2-08D25EDCCB07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94541F09-7D96-4552-A5EE-34E1ECA16B2B}" type="sibTrans" cxnId="{F873FFEB-4551-4928-AEF2-08D25EDCCB07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21C6AF71-DED8-4125-B838-D1C88196C9C9}">
      <dgm:prSet phldrT="[Κείμενο]" custT="1"/>
      <dgm:spPr/>
      <dgm:t>
        <a:bodyPr/>
        <a:lstStyle/>
        <a:p>
          <a:r>
            <a:rPr lang="el-GR" sz="1200" b="1" dirty="0">
              <a:latin typeface="Arial Narrow" pitchFamily="34" charset="0"/>
            </a:rPr>
            <a:t>Γραφείο Μεταφοράς  Τεχνολογίας</a:t>
          </a:r>
        </a:p>
        <a:p>
          <a:r>
            <a:rPr lang="el-GR" sz="1200" b="0" dirty="0">
              <a:latin typeface="Arial Narrow" pitchFamily="34" charset="0"/>
            </a:rPr>
            <a:t>της Επιτροπής Ερευνών Α.Π.Θ.</a:t>
          </a:r>
        </a:p>
      </dgm:t>
    </dgm:pt>
    <dgm:pt modelId="{4B4ABD2A-409A-4A67-96F5-5B8B401927A6}" type="parTrans" cxnId="{19E261F8-637B-452C-80B1-61B4B7D4EE1E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80912774-8243-4ACC-BD5F-A2850B209939}" type="sibTrans" cxnId="{19E261F8-637B-452C-80B1-61B4B7D4EE1E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18AE6299-FB3D-41F8-AC0E-B00ADA558F4E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Παροχή υποστήριξης στην κατοχύρωση πνευματικών δικαιωμάτων και τη σύναψη συμβάσεων εκχώρησης δικαιωμάτων</a:t>
          </a:r>
        </a:p>
      </dgm:t>
    </dgm:pt>
    <dgm:pt modelId="{ECF40FBA-8888-4FAE-BE7C-3FE4EAABF44B}" type="parTrans" cxnId="{142E3586-3D66-4CC0-80BF-3584BA5CBFFB}">
      <dgm:prSet/>
      <dgm:spPr/>
      <dgm:t>
        <a:bodyPr/>
        <a:lstStyle/>
        <a:p>
          <a:endParaRPr lang="el-GR"/>
        </a:p>
      </dgm:t>
    </dgm:pt>
    <dgm:pt modelId="{F4AEF6C6-398B-4CDE-BE82-D92F68E936CA}" type="sibTrans" cxnId="{142E3586-3D66-4CC0-80BF-3584BA5CBFFB}">
      <dgm:prSet/>
      <dgm:spPr/>
      <dgm:t>
        <a:bodyPr/>
        <a:lstStyle/>
        <a:p>
          <a:endParaRPr lang="el-GR"/>
        </a:p>
      </dgm:t>
    </dgm:pt>
    <dgm:pt modelId="{E7E93225-F3EB-48AA-B353-ADBE6172D2CB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Παροχή πληροφόρησης-υποστήριξης για  τη δημιουργία επιχειρήσεων </a:t>
          </a:r>
          <a:r>
            <a:rPr lang="el-GR" sz="1200" dirty="0" err="1">
              <a:latin typeface="Arial Narrow" pitchFamily="34" charset="0"/>
            </a:rPr>
            <a:t>τεχνοβλαστών</a:t>
          </a:r>
          <a:endParaRPr lang="el-GR" sz="1200" dirty="0">
            <a:latin typeface="Arial Narrow" pitchFamily="34" charset="0"/>
          </a:endParaRPr>
        </a:p>
      </dgm:t>
    </dgm:pt>
    <dgm:pt modelId="{5E6E0A86-1001-471F-A3D0-D0A53877EE0E}" type="parTrans" cxnId="{42FE5DB0-CE91-4792-A93C-05D8A58F3931}">
      <dgm:prSet/>
      <dgm:spPr/>
      <dgm:t>
        <a:bodyPr/>
        <a:lstStyle/>
        <a:p>
          <a:endParaRPr lang="el-GR"/>
        </a:p>
      </dgm:t>
    </dgm:pt>
    <dgm:pt modelId="{0DD765B3-F4CF-4683-B415-0D96B0570898}" type="sibTrans" cxnId="{42FE5DB0-CE91-4792-A93C-05D8A58F3931}">
      <dgm:prSet/>
      <dgm:spPr/>
      <dgm:t>
        <a:bodyPr/>
        <a:lstStyle/>
        <a:p>
          <a:endParaRPr lang="el-GR"/>
        </a:p>
      </dgm:t>
    </dgm:pt>
    <dgm:pt modelId="{4573F3F6-4DF8-4E49-BAC4-2DA5801FBBD3}">
      <dgm:prSet phldrT="[Κείμενο]" custT="1"/>
      <dgm:spPr/>
      <dgm:t>
        <a:bodyPr/>
        <a:lstStyle/>
        <a:p>
          <a:r>
            <a:rPr lang="el-GR" sz="1200" b="1" dirty="0">
              <a:latin typeface="Arial Narrow" pitchFamily="34" charset="0"/>
            </a:rPr>
            <a:t>Υπηρεσία Ενίσχυσης της Επιχειρηματικότητας </a:t>
          </a:r>
        </a:p>
        <a:p>
          <a:r>
            <a:rPr lang="el-GR" sz="1200" dirty="0">
              <a:latin typeface="Arial Narrow" pitchFamily="34" charset="0"/>
            </a:rPr>
            <a:t>του Γραφείου Διασύνδεσης Α.Π.Θ.</a:t>
          </a:r>
        </a:p>
      </dgm:t>
    </dgm:pt>
    <dgm:pt modelId="{591EBE6B-6802-4EBC-9CE5-6B55457FE5B9}" type="parTrans" cxnId="{BE52D485-EB2B-4449-B665-3F6B5C3A09FC}">
      <dgm:prSet/>
      <dgm:spPr/>
      <dgm:t>
        <a:bodyPr/>
        <a:lstStyle/>
        <a:p>
          <a:endParaRPr lang="el-GR"/>
        </a:p>
      </dgm:t>
    </dgm:pt>
    <dgm:pt modelId="{87D3FE39-1510-45EC-ADD2-556CA1C8033F}" type="sibTrans" cxnId="{BE52D485-EB2B-4449-B665-3F6B5C3A09FC}">
      <dgm:prSet/>
      <dgm:spPr/>
      <dgm:t>
        <a:bodyPr/>
        <a:lstStyle/>
        <a:p>
          <a:endParaRPr lang="el-GR"/>
        </a:p>
      </dgm:t>
    </dgm:pt>
    <dgm:pt modelId="{C296A513-5DE7-40AE-A7BB-3B7227C90C86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Εργαστήρια Επιχειρηματικότητας</a:t>
          </a:r>
        </a:p>
      </dgm:t>
    </dgm:pt>
    <dgm:pt modelId="{E60D01B7-8BB7-46B0-958E-1FB9CDF45941}" type="parTrans" cxnId="{7EBC2D96-0AC8-4AF3-B937-F04BEB20E470}">
      <dgm:prSet/>
      <dgm:spPr/>
      <dgm:t>
        <a:bodyPr/>
        <a:lstStyle/>
        <a:p>
          <a:endParaRPr lang="el-GR"/>
        </a:p>
      </dgm:t>
    </dgm:pt>
    <dgm:pt modelId="{F1934364-4F97-4BC1-A9A8-48332A7192BD}" type="sibTrans" cxnId="{7EBC2D96-0AC8-4AF3-B937-F04BEB20E470}">
      <dgm:prSet/>
      <dgm:spPr/>
      <dgm:t>
        <a:bodyPr/>
        <a:lstStyle/>
        <a:p>
          <a:endParaRPr lang="el-GR"/>
        </a:p>
      </dgm:t>
    </dgm:pt>
    <dgm:pt modelId="{F9A7F4D1-9B3B-4A52-9671-1051A10AD006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Υπηρεσία Ατομικής Συμβουλευτικής</a:t>
          </a:r>
        </a:p>
      </dgm:t>
    </dgm:pt>
    <dgm:pt modelId="{764C2728-EB6E-486E-B312-C4F919DD0200}" type="parTrans" cxnId="{F5F6C0F1-CC29-4F60-A681-8098399C88CF}">
      <dgm:prSet/>
      <dgm:spPr/>
      <dgm:t>
        <a:bodyPr/>
        <a:lstStyle/>
        <a:p>
          <a:endParaRPr lang="el-GR"/>
        </a:p>
      </dgm:t>
    </dgm:pt>
    <dgm:pt modelId="{B13672B4-0EAC-4B04-AB12-A5F46312F29B}" type="sibTrans" cxnId="{F5F6C0F1-CC29-4F60-A681-8098399C88CF}">
      <dgm:prSet/>
      <dgm:spPr/>
      <dgm:t>
        <a:bodyPr/>
        <a:lstStyle/>
        <a:p>
          <a:endParaRPr lang="el-GR"/>
        </a:p>
      </dgm:t>
    </dgm:pt>
    <dgm:pt modelId="{2F627288-BC08-4C6B-91BD-FED7C21390A0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Εκδηλώσεις σε θέματα επιχειρηματικότητας &amp; καινοτομίας</a:t>
          </a:r>
        </a:p>
      </dgm:t>
    </dgm:pt>
    <dgm:pt modelId="{74641F5E-3AFA-4306-BFBE-D4857C42F2EE}" type="parTrans" cxnId="{D2CA2F3F-2284-41DA-8E56-DA3F5A1819FC}">
      <dgm:prSet/>
      <dgm:spPr/>
      <dgm:t>
        <a:bodyPr/>
        <a:lstStyle/>
        <a:p>
          <a:endParaRPr lang="el-GR"/>
        </a:p>
      </dgm:t>
    </dgm:pt>
    <dgm:pt modelId="{E9C423BF-BCE6-43AC-8B30-7C147E33E831}" type="sibTrans" cxnId="{D2CA2F3F-2284-41DA-8E56-DA3F5A1819FC}">
      <dgm:prSet/>
      <dgm:spPr/>
      <dgm:t>
        <a:bodyPr/>
        <a:lstStyle/>
        <a:p>
          <a:endParaRPr lang="el-GR"/>
        </a:p>
      </dgm:t>
    </dgm:pt>
    <dgm:pt modelId="{DCA2A63B-C0F7-482E-8A2F-A73CCE47C80D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Δίκτυο Σύμβουλος Αποφοίτων  Α.Π.Θ. (</a:t>
          </a:r>
          <a:r>
            <a:rPr lang="en-US" sz="1200" dirty="0">
              <a:latin typeface="Arial Narrow" pitchFamily="34" charset="0"/>
            </a:rPr>
            <a:t>Mentoring</a:t>
          </a:r>
          <a:r>
            <a:rPr lang="el-GR" sz="1200" dirty="0">
              <a:latin typeface="Arial Narrow" pitchFamily="34" charset="0"/>
            </a:rPr>
            <a:t>)</a:t>
          </a:r>
        </a:p>
      </dgm:t>
    </dgm:pt>
    <dgm:pt modelId="{2F8CF763-61F3-4E11-AA15-8FB204BA4FC4}" type="parTrans" cxnId="{952EAD98-FA2C-42C4-9333-05E951CA2303}">
      <dgm:prSet/>
      <dgm:spPr/>
      <dgm:t>
        <a:bodyPr/>
        <a:lstStyle/>
        <a:p>
          <a:endParaRPr lang="el-GR"/>
        </a:p>
      </dgm:t>
    </dgm:pt>
    <dgm:pt modelId="{0FC7B36D-2725-4B14-8031-9E436ABB720C}" type="sibTrans" cxnId="{952EAD98-FA2C-42C4-9333-05E951CA2303}">
      <dgm:prSet/>
      <dgm:spPr/>
      <dgm:t>
        <a:bodyPr/>
        <a:lstStyle/>
        <a:p>
          <a:endParaRPr lang="el-GR"/>
        </a:p>
      </dgm:t>
    </dgm:pt>
    <dgm:pt modelId="{55B81F2A-25C6-42C2-AF63-714ED0EB6A8D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Επισκέψεις σε επιχειρήσεις</a:t>
          </a:r>
        </a:p>
      </dgm:t>
    </dgm:pt>
    <dgm:pt modelId="{D1DBEC9E-1300-4B2D-B9A4-6289A49F055B}" type="sibTrans" cxnId="{869B1A16-5141-4744-A638-B1A260571543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C145709F-CBAA-4795-9C35-2376ED2D029D}" type="parTrans" cxnId="{869B1A16-5141-4744-A638-B1A260571543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7A43D72F-8BBA-4240-8675-0CDFF462E880}">
      <dgm:prSet phldrT="[Κείμενο]" custT="1"/>
      <dgm:spPr/>
      <dgm:t>
        <a:bodyPr/>
        <a:lstStyle/>
        <a:p>
          <a:r>
            <a:rPr lang="el-GR" sz="1200" dirty="0">
              <a:latin typeface="Arial Narrow" pitchFamily="34" charset="0"/>
            </a:rPr>
            <a:t>Αξιοποίηση-δημοσιοποίηση</a:t>
          </a:r>
          <a:r>
            <a:rPr lang="en-US" sz="1200" dirty="0">
              <a:latin typeface="Arial Narrow" pitchFamily="34" charset="0"/>
            </a:rPr>
            <a:t> </a:t>
          </a:r>
          <a:r>
            <a:rPr lang="el-GR" sz="1200" dirty="0">
              <a:latin typeface="Arial Narrow" pitchFamily="34" charset="0"/>
            </a:rPr>
            <a:t>των αποτελεσμάτων της έρευνας</a:t>
          </a:r>
          <a:r>
            <a:rPr lang="en-US" sz="1200" dirty="0">
              <a:latin typeface="Arial Narrow" pitchFamily="34" charset="0"/>
            </a:rPr>
            <a:t> </a:t>
          </a:r>
          <a:endParaRPr lang="el-GR" sz="1200" dirty="0">
            <a:latin typeface="Arial Narrow" pitchFamily="34" charset="0"/>
          </a:endParaRPr>
        </a:p>
      </dgm:t>
    </dgm:pt>
    <dgm:pt modelId="{FAC752CE-7E2D-4CDE-82A2-A2A037EB5A9F}" type="sibTrans" cxnId="{B09EC49E-A7E2-4C83-B274-7916FBEBBD88}">
      <dgm:prSet/>
      <dgm:spPr/>
      <dgm:t>
        <a:bodyPr/>
        <a:lstStyle/>
        <a:p>
          <a:endParaRPr lang="el-GR"/>
        </a:p>
      </dgm:t>
    </dgm:pt>
    <dgm:pt modelId="{2575D653-F78F-4497-9D98-C3E0A5F883E6}" type="parTrans" cxnId="{B09EC49E-A7E2-4C83-B274-7916FBEBBD88}">
      <dgm:prSet/>
      <dgm:spPr/>
      <dgm:t>
        <a:bodyPr/>
        <a:lstStyle/>
        <a:p>
          <a:endParaRPr lang="el-GR"/>
        </a:p>
      </dgm:t>
    </dgm:pt>
    <dgm:pt modelId="{3086E9B0-1376-4CB6-B0EE-E73ED07ED333}">
      <dgm:prSet phldrT="[Κείμενο]" custT="1"/>
      <dgm:spPr/>
      <dgm:t>
        <a:bodyPr/>
        <a:lstStyle/>
        <a:p>
          <a:r>
            <a:rPr lang="el-GR" sz="1200" b="0" dirty="0" err="1">
              <a:latin typeface="Arial Narrow" pitchFamily="34" charset="0"/>
            </a:rPr>
            <a:t>Διατμηματικό</a:t>
          </a:r>
          <a:r>
            <a:rPr lang="el-GR" sz="1200" b="0" dirty="0">
              <a:latin typeface="Arial Narrow" pitchFamily="34" charset="0"/>
            </a:rPr>
            <a:t> μάθημα «Καινοτομία &amp; Επιχειρηματικότητα»</a:t>
          </a:r>
        </a:p>
      </dgm:t>
    </dgm:pt>
    <dgm:pt modelId="{26265E82-4AE1-4D6D-8AAD-C999767A8F70}" type="parTrans" cxnId="{F0368D7A-53BF-43D7-ABE9-2D73AA7EFA97}">
      <dgm:prSet/>
      <dgm:spPr/>
      <dgm:t>
        <a:bodyPr/>
        <a:lstStyle/>
        <a:p>
          <a:endParaRPr lang="el-GR"/>
        </a:p>
      </dgm:t>
    </dgm:pt>
    <dgm:pt modelId="{D74CC2DD-82A3-4199-BBBB-D36DFF231BCF}" type="sibTrans" cxnId="{F0368D7A-53BF-43D7-ABE9-2D73AA7EFA97}">
      <dgm:prSet/>
      <dgm:spPr/>
      <dgm:t>
        <a:bodyPr/>
        <a:lstStyle/>
        <a:p>
          <a:endParaRPr lang="el-GR"/>
        </a:p>
      </dgm:t>
    </dgm:pt>
    <dgm:pt modelId="{29C13110-CD99-4B36-A7C4-780FC867F661}" type="pres">
      <dgm:prSet presAssocID="{7D742BF5-DB05-4E6F-9216-DF56CB222B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FE8A4C-C68B-4BA3-946D-3F2A8BCFCE67}" type="pres">
      <dgm:prSet presAssocID="{7D742BF5-DB05-4E6F-9216-DF56CB222B62}" presName="hierFlow" presStyleCnt="0"/>
      <dgm:spPr/>
      <dgm:t>
        <a:bodyPr/>
        <a:lstStyle/>
        <a:p>
          <a:endParaRPr lang="el-GR"/>
        </a:p>
      </dgm:t>
    </dgm:pt>
    <dgm:pt modelId="{DA155D0B-712D-43BD-BA6B-BBC53BDAEC6D}" type="pres">
      <dgm:prSet presAssocID="{7D742BF5-DB05-4E6F-9216-DF56CB222B62}" presName="firstBuf" presStyleCnt="0"/>
      <dgm:spPr/>
      <dgm:t>
        <a:bodyPr/>
        <a:lstStyle/>
        <a:p>
          <a:endParaRPr lang="el-GR"/>
        </a:p>
      </dgm:t>
    </dgm:pt>
    <dgm:pt modelId="{A5A56000-E73C-41D5-B265-327D6DF11AC7}" type="pres">
      <dgm:prSet presAssocID="{7D742BF5-DB05-4E6F-9216-DF56CB222B6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87AA59AD-284B-4DEF-B355-E51BB9663912}" type="pres">
      <dgm:prSet presAssocID="{D208ACBE-E803-4E9C-89A8-B8B860752613}" presName="Name17" presStyleCnt="0"/>
      <dgm:spPr/>
      <dgm:t>
        <a:bodyPr/>
        <a:lstStyle/>
        <a:p>
          <a:endParaRPr lang="el-GR"/>
        </a:p>
      </dgm:t>
    </dgm:pt>
    <dgm:pt modelId="{96A1912F-24F6-4886-833C-323D9B131BD5}" type="pres">
      <dgm:prSet presAssocID="{D208ACBE-E803-4E9C-89A8-B8B860752613}" presName="level1Shape" presStyleLbl="node0" presStyleIdx="0" presStyleCnt="1" custScaleX="262290" custScaleY="158819" custLinFactNeighborX="-58230" custLinFactNeighborY="-818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8BCCAF-6525-4953-8977-24BFAA677FB2}" type="pres">
      <dgm:prSet presAssocID="{D208ACBE-E803-4E9C-89A8-B8B860752613}" presName="hierChild2" presStyleCnt="0"/>
      <dgm:spPr/>
      <dgm:t>
        <a:bodyPr/>
        <a:lstStyle/>
        <a:p>
          <a:endParaRPr lang="el-GR"/>
        </a:p>
      </dgm:t>
    </dgm:pt>
    <dgm:pt modelId="{13064FDA-8B27-4EF8-9EB7-51398CC4DCA2}" type="pres">
      <dgm:prSet presAssocID="{4157F394-6519-4403-912D-7F0347DD15C7}" presName="Name25" presStyleLbl="parChTrans1D2" presStyleIdx="0" presStyleCnt="3"/>
      <dgm:spPr/>
      <dgm:t>
        <a:bodyPr/>
        <a:lstStyle/>
        <a:p>
          <a:endParaRPr lang="el-GR"/>
        </a:p>
      </dgm:t>
    </dgm:pt>
    <dgm:pt modelId="{C2C81A48-8D8E-468B-A7C7-1A84CFC65192}" type="pres">
      <dgm:prSet presAssocID="{4157F394-6519-4403-912D-7F0347DD15C7}" presName="connTx" presStyleLbl="parChTrans1D2" presStyleIdx="0" presStyleCnt="3"/>
      <dgm:spPr/>
      <dgm:t>
        <a:bodyPr/>
        <a:lstStyle/>
        <a:p>
          <a:endParaRPr lang="el-GR"/>
        </a:p>
      </dgm:t>
    </dgm:pt>
    <dgm:pt modelId="{2AC9F3C9-6B3D-4A3F-B0FC-94290434ED18}" type="pres">
      <dgm:prSet presAssocID="{17731A05-BEED-4EDD-ABB8-02A6947FF681}" presName="Name30" presStyleCnt="0"/>
      <dgm:spPr/>
    </dgm:pt>
    <dgm:pt modelId="{AE319967-6C72-487C-B130-A9E9C2BE54E0}" type="pres">
      <dgm:prSet presAssocID="{17731A05-BEED-4EDD-ABB8-02A6947FF681}" presName="level2Shape" presStyleLbl="node2" presStyleIdx="0" presStyleCnt="3" custScaleX="322243" custScaleY="176251" custLinFactY="-8463" custLinFactNeighborX="-6338" custLinFactNeighborY="-100000"/>
      <dgm:spPr/>
      <dgm:t>
        <a:bodyPr/>
        <a:lstStyle/>
        <a:p>
          <a:endParaRPr lang="el-GR"/>
        </a:p>
      </dgm:t>
    </dgm:pt>
    <dgm:pt modelId="{9666B7E1-BA26-4891-A50F-CA5511FD776B}" type="pres">
      <dgm:prSet presAssocID="{17731A05-BEED-4EDD-ABB8-02A6947FF681}" presName="hierChild3" presStyleCnt="0"/>
      <dgm:spPr/>
    </dgm:pt>
    <dgm:pt modelId="{9F5AF630-0BA0-46E4-B3E2-B39DFEFF4EFC}" type="pres">
      <dgm:prSet presAssocID="{26265E82-4AE1-4D6D-8AAD-C999767A8F70}" presName="Name25" presStyleLbl="parChTrans1D3" presStyleIdx="0" presStyleCnt="10"/>
      <dgm:spPr/>
      <dgm:t>
        <a:bodyPr/>
        <a:lstStyle/>
        <a:p>
          <a:endParaRPr lang="el-GR"/>
        </a:p>
      </dgm:t>
    </dgm:pt>
    <dgm:pt modelId="{4B6541A0-3683-4693-8203-C49DA6BE8439}" type="pres">
      <dgm:prSet presAssocID="{26265E82-4AE1-4D6D-8AAD-C999767A8F70}" presName="connTx" presStyleLbl="parChTrans1D3" presStyleIdx="0" presStyleCnt="10"/>
      <dgm:spPr/>
      <dgm:t>
        <a:bodyPr/>
        <a:lstStyle/>
        <a:p>
          <a:endParaRPr lang="el-GR"/>
        </a:p>
      </dgm:t>
    </dgm:pt>
    <dgm:pt modelId="{B702EDA9-F1F7-4276-92E9-158E6376A8F9}" type="pres">
      <dgm:prSet presAssocID="{3086E9B0-1376-4CB6-B0EE-E73ED07ED333}" presName="Name30" presStyleCnt="0"/>
      <dgm:spPr/>
    </dgm:pt>
    <dgm:pt modelId="{2E467E9A-0F6E-41BE-9986-44ECAF7CF64E}" type="pres">
      <dgm:prSet presAssocID="{3086E9B0-1376-4CB6-B0EE-E73ED07ED333}" presName="level2Shape" presStyleLbl="node3" presStyleIdx="0" presStyleCnt="10" custScaleX="461567" custLinFactY="-39980" custLinFactNeighborX="13750" custLinFactNeighborY="-100000"/>
      <dgm:spPr/>
      <dgm:t>
        <a:bodyPr/>
        <a:lstStyle/>
        <a:p>
          <a:endParaRPr lang="el-GR"/>
        </a:p>
      </dgm:t>
    </dgm:pt>
    <dgm:pt modelId="{5D6B9D85-D03D-49AD-873F-FA49E69CCC11}" type="pres">
      <dgm:prSet presAssocID="{3086E9B0-1376-4CB6-B0EE-E73ED07ED333}" presName="hierChild3" presStyleCnt="0"/>
      <dgm:spPr/>
    </dgm:pt>
    <dgm:pt modelId="{92301DCE-FF14-4B8A-B140-C5451AA77798}" type="pres">
      <dgm:prSet presAssocID="{C145709F-CBAA-4795-9C35-2376ED2D029D}" presName="Name25" presStyleLbl="parChTrans1D3" presStyleIdx="1" presStyleCnt="10"/>
      <dgm:spPr/>
      <dgm:t>
        <a:bodyPr/>
        <a:lstStyle/>
        <a:p>
          <a:endParaRPr lang="el-GR"/>
        </a:p>
      </dgm:t>
    </dgm:pt>
    <dgm:pt modelId="{4A0A251E-E80C-4F55-89E0-8A9ACBB82C3A}" type="pres">
      <dgm:prSet presAssocID="{C145709F-CBAA-4795-9C35-2376ED2D029D}" presName="connTx" presStyleLbl="parChTrans1D3" presStyleIdx="1" presStyleCnt="10"/>
      <dgm:spPr/>
      <dgm:t>
        <a:bodyPr/>
        <a:lstStyle/>
        <a:p>
          <a:endParaRPr lang="el-GR"/>
        </a:p>
      </dgm:t>
    </dgm:pt>
    <dgm:pt modelId="{253A7B7C-8B9D-42B3-A2FE-4BF196BAD421}" type="pres">
      <dgm:prSet presAssocID="{55B81F2A-25C6-42C2-AF63-714ED0EB6A8D}" presName="Name30" presStyleCnt="0"/>
      <dgm:spPr/>
    </dgm:pt>
    <dgm:pt modelId="{2C0AB617-8CDC-483F-83FB-0A7575BEBE30}" type="pres">
      <dgm:prSet presAssocID="{55B81F2A-25C6-42C2-AF63-714ED0EB6A8D}" presName="level2Shape" presStyleLbl="node3" presStyleIdx="1" presStyleCnt="10" custScaleX="456699" custScaleY="87747" custLinFactNeighborX="16428" custLinFactNeighborY="-1576"/>
      <dgm:spPr/>
      <dgm:t>
        <a:bodyPr/>
        <a:lstStyle/>
        <a:p>
          <a:endParaRPr lang="el-GR"/>
        </a:p>
      </dgm:t>
    </dgm:pt>
    <dgm:pt modelId="{AC12A570-12E1-4BC9-B0F9-6DC934EA0982}" type="pres">
      <dgm:prSet presAssocID="{55B81F2A-25C6-42C2-AF63-714ED0EB6A8D}" presName="hierChild3" presStyleCnt="0"/>
      <dgm:spPr/>
    </dgm:pt>
    <dgm:pt modelId="{B5099663-A5A7-407F-9190-28FAC3F089BB}" type="pres">
      <dgm:prSet presAssocID="{ABAD353D-6EF8-4C46-8A47-8BD1B733CEA6}" presName="Name25" presStyleLbl="parChTrans1D3" presStyleIdx="2" presStyleCnt="10"/>
      <dgm:spPr/>
      <dgm:t>
        <a:bodyPr/>
        <a:lstStyle/>
        <a:p>
          <a:endParaRPr lang="el-GR"/>
        </a:p>
      </dgm:t>
    </dgm:pt>
    <dgm:pt modelId="{8D9A3D1A-581D-420A-8084-1AF3D10D77A8}" type="pres">
      <dgm:prSet presAssocID="{ABAD353D-6EF8-4C46-8A47-8BD1B733CEA6}" presName="connTx" presStyleLbl="parChTrans1D3" presStyleIdx="2" presStyleCnt="10"/>
      <dgm:spPr/>
      <dgm:t>
        <a:bodyPr/>
        <a:lstStyle/>
        <a:p>
          <a:endParaRPr lang="el-GR"/>
        </a:p>
      </dgm:t>
    </dgm:pt>
    <dgm:pt modelId="{4E7440CB-3D93-400D-B019-DF527CC2838E}" type="pres">
      <dgm:prSet presAssocID="{3458ED70-BD29-4BC4-B8B9-12DA977C802E}" presName="Name30" presStyleCnt="0"/>
      <dgm:spPr/>
    </dgm:pt>
    <dgm:pt modelId="{DB1EEF76-701A-4865-AB79-6846D32403AC}" type="pres">
      <dgm:prSet presAssocID="{3458ED70-BD29-4BC4-B8B9-12DA977C802E}" presName="level2Shape" presStyleLbl="node3" presStyleIdx="2" presStyleCnt="10" custScaleX="461708" custScaleY="87747" custLinFactY="-100000" custLinFactNeighborX="12350" custLinFactNeighborY="-125214"/>
      <dgm:spPr/>
      <dgm:t>
        <a:bodyPr/>
        <a:lstStyle/>
        <a:p>
          <a:endParaRPr lang="el-GR"/>
        </a:p>
      </dgm:t>
    </dgm:pt>
    <dgm:pt modelId="{48639FEC-5C6B-42DE-A2B6-F2A053D55D66}" type="pres">
      <dgm:prSet presAssocID="{3458ED70-BD29-4BC4-B8B9-12DA977C802E}" presName="hierChild3" presStyleCnt="0"/>
      <dgm:spPr/>
    </dgm:pt>
    <dgm:pt modelId="{C64F9892-2519-4459-884E-AD59525B645D}" type="pres">
      <dgm:prSet presAssocID="{4B4ABD2A-409A-4A67-96F5-5B8B401927A6}" presName="Name25" presStyleLbl="parChTrans1D2" presStyleIdx="1" presStyleCnt="3"/>
      <dgm:spPr/>
      <dgm:t>
        <a:bodyPr/>
        <a:lstStyle/>
        <a:p>
          <a:endParaRPr lang="el-GR"/>
        </a:p>
      </dgm:t>
    </dgm:pt>
    <dgm:pt modelId="{832F157B-EC5F-4EAA-8C57-6A3CDDBFE6AD}" type="pres">
      <dgm:prSet presAssocID="{4B4ABD2A-409A-4A67-96F5-5B8B401927A6}" presName="connTx" presStyleLbl="parChTrans1D2" presStyleIdx="1" presStyleCnt="3"/>
      <dgm:spPr/>
      <dgm:t>
        <a:bodyPr/>
        <a:lstStyle/>
        <a:p>
          <a:endParaRPr lang="el-GR"/>
        </a:p>
      </dgm:t>
    </dgm:pt>
    <dgm:pt modelId="{BDFA0365-D83E-4399-9712-70B38203136D}" type="pres">
      <dgm:prSet presAssocID="{21C6AF71-DED8-4125-B838-D1C88196C9C9}" presName="Name30" presStyleCnt="0"/>
      <dgm:spPr/>
    </dgm:pt>
    <dgm:pt modelId="{24A08209-01EE-48B3-82A2-7E7A20C709B4}" type="pres">
      <dgm:prSet presAssocID="{21C6AF71-DED8-4125-B838-D1C88196C9C9}" presName="level2Shape" presStyleLbl="node2" presStyleIdx="1" presStyleCnt="3" custScaleX="322027" custScaleY="119037" custLinFactNeighborX="-9056" custLinFactNeighborY="-28049"/>
      <dgm:spPr/>
      <dgm:t>
        <a:bodyPr/>
        <a:lstStyle/>
        <a:p>
          <a:endParaRPr lang="el-GR"/>
        </a:p>
      </dgm:t>
    </dgm:pt>
    <dgm:pt modelId="{DB1610CD-AE49-4FC2-86F5-EAA9D8B72D3C}" type="pres">
      <dgm:prSet presAssocID="{21C6AF71-DED8-4125-B838-D1C88196C9C9}" presName="hierChild3" presStyleCnt="0"/>
      <dgm:spPr/>
    </dgm:pt>
    <dgm:pt modelId="{ED120D44-DB1E-4B91-8666-7071EE4467B4}" type="pres">
      <dgm:prSet presAssocID="{2575D653-F78F-4497-9D98-C3E0A5F883E6}" presName="Name25" presStyleLbl="parChTrans1D3" presStyleIdx="3" presStyleCnt="10"/>
      <dgm:spPr/>
      <dgm:t>
        <a:bodyPr/>
        <a:lstStyle/>
        <a:p>
          <a:endParaRPr lang="el-GR"/>
        </a:p>
      </dgm:t>
    </dgm:pt>
    <dgm:pt modelId="{EAB46C74-BCF5-4F92-9E46-19F77FFDF632}" type="pres">
      <dgm:prSet presAssocID="{2575D653-F78F-4497-9D98-C3E0A5F883E6}" presName="connTx" presStyleLbl="parChTrans1D3" presStyleIdx="3" presStyleCnt="10"/>
      <dgm:spPr/>
      <dgm:t>
        <a:bodyPr/>
        <a:lstStyle/>
        <a:p>
          <a:endParaRPr lang="el-GR"/>
        </a:p>
      </dgm:t>
    </dgm:pt>
    <dgm:pt modelId="{46ED6D04-DEE8-4598-8C81-007A2FA63D52}" type="pres">
      <dgm:prSet presAssocID="{7A43D72F-8BBA-4240-8675-0CDFF462E880}" presName="Name30" presStyleCnt="0"/>
      <dgm:spPr/>
    </dgm:pt>
    <dgm:pt modelId="{A6162834-4132-4265-AD9B-E09350005A14}" type="pres">
      <dgm:prSet presAssocID="{7A43D72F-8BBA-4240-8675-0CDFF462E880}" presName="level2Shape" presStyleLbl="node3" presStyleIdx="3" presStyleCnt="10" custScaleX="467081" custLinFactNeighborX="12228" custLinFactNeighborY="-25596"/>
      <dgm:spPr/>
      <dgm:t>
        <a:bodyPr/>
        <a:lstStyle/>
        <a:p>
          <a:endParaRPr lang="el-GR"/>
        </a:p>
      </dgm:t>
    </dgm:pt>
    <dgm:pt modelId="{3612EF48-F92F-4F16-8F0C-AFB8DBF94CF7}" type="pres">
      <dgm:prSet presAssocID="{7A43D72F-8BBA-4240-8675-0CDFF462E880}" presName="hierChild3" presStyleCnt="0"/>
      <dgm:spPr/>
    </dgm:pt>
    <dgm:pt modelId="{E8C69A2F-2A6E-463A-8123-6125C39FEE8F}" type="pres">
      <dgm:prSet presAssocID="{ECF40FBA-8888-4FAE-BE7C-3FE4EAABF44B}" presName="Name25" presStyleLbl="parChTrans1D3" presStyleIdx="4" presStyleCnt="10"/>
      <dgm:spPr/>
      <dgm:t>
        <a:bodyPr/>
        <a:lstStyle/>
        <a:p>
          <a:endParaRPr lang="el-GR"/>
        </a:p>
      </dgm:t>
    </dgm:pt>
    <dgm:pt modelId="{D4100B77-77EF-4770-A96E-2CCCB196900F}" type="pres">
      <dgm:prSet presAssocID="{ECF40FBA-8888-4FAE-BE7C-3FE4EAABF44B}" presName="connTx" presStyleLbl="parChTrans1D3" presStyleIdx="4" presStyleCnt="10"/>
      <dgm:spPr/>
      <dgm:t>
        <a:bodyPr/>
        <a:lstStyle/>
        <a:p>
          <a:endParaRPr lang="el-GR"/>
        </a:p>
      </dgm:t>
    </dgm:pt>
    <dgm:pt modelId="{7CB930DC-2EC2-4937-8A2A-5334506DEF57}" type="pres">
      <dgm:prSet presAssocID="{18AE6299-FB3D-41F8-AC0E-B00ADA558F4E}" presName="Name30" presStyleCnt="0"/>
      <dgm:spPr/>
    </dgm:pt>
    <dgm:pt modelId="{06C5796D-9824-4108-B871-D5232FA0DC70}" type="pres">
      <dgm:prSet presAssocID="{18AE6299-FB3D-41F8-AC0E-B00ADA558F4E}" presName="level2Shape" presStyleLbl="node3" presStyleIdx="4" presStyleCnt="10" custScaleX="467426" custScaleY="127533" custLinFactNeighborX="11883" custLinFactNeighborY="-8429"/>
      <dgm:spPr/>
      <dgm:t>
        <a:bodyPr/>
        <a:lstStyle/>
        <a:p>
          <a:endParaRPr lang="el-GR"/>
        </a:p>
      </dgm:t>
    </dgm:pt>
    <dgm:pt modelId="{3A7F842A-79AA-4377-8B08-77B90BFDB4A7}" type="pres">
      <dgm:prSet presAssocID="{18AE6299-FB3D-41F8-AC0E-B00ADA558F4E}" presName="hierChild3" presStyleCnt="0"/>
      <dgm:spPr/>
    </dgm:pt>
    <dgm:pt modelId="{3D446342-D52C-46A2-91C7-F984EB666DC9}" type="pres">
      <dgm:prSet presAssocID="{5E6E0A86-1001-471F-A3D0-D0A53877EE0E}" presName="Name25" presStyleLbl="parChTrans1D3" presStyleIdx="5" presStyleCnt="10"/>
      <dgm:spPr/>
      <dgm:t>
        <a:bodyPr/>
        <a:lstStyle/>
        <a:p>
          <a:endParaRPr lang="el-GR"/>
        </a:p>
      </dgm:t>
    </dgm:pt>
    <dgm:pt modelId="{2C356666-0A60-494B-B7A2-A28527BAA5ED}" type="pres">
      <dgm:prSet presAssocID="{5E6E0A86-1001-471F-A3D0-D0A53877EE0E}" presName="connTx" presStyleLbl="parChTrans1D3" presStyleIdx="5" presStyleCnt="10"/>
      <dgm:spPr/>
      <dgm:t>
        <a:bodyPr/>
        <a:lstStyle/>
        <a:p>
          <a:endParaRPr lang="el-GR"/>
        </a:p>
      </dgm:t>
    </dgm:pt>
    <dgm:pt modelId="{8638A5C9-30F0-4FFC-B82C-7C7CEBE60E70}" type="pres">
      <dgm:prSet presAssocID="{E7E93225-F3EB-48AA-B353-ADBE6172D2CB}" presName="Name30" presStyleCnt="0"/>
      <dgm:spPr/>
    </dgm:pt>
    <dgm:pt modelId="{84FB59BF-4E9C-4A06-B317-9CB875038687}" type="pres">
      <dgm:prSet presAssocID="{E7E93225-F3EB-48AA-B353-ADBE6172D2CB}" presName="level2Shape" presStyleLbl="node3" presStyleIdx="5" presStyleCnt="10" custScaleX="465577" custScaleY="128736" custLinFactNeighborX="11718" custLinFactNeighborY="2455"/>
      <dgm:spPr/>
      <dgm:t>
        <a:bodyPr/>
        <a:lstStyle/>
        <a:p>
          <a:endParaRPr lang="el-GR"/>
        </a:p>
      </dgm:t>
    </dgm:pt>
    <dgm:pt modelId="{CF6B85A9-60FA-404C-B8F8-AFB667B7B95A}" type="pres">
      <dgm:prSet presAssocID="{E7E93225-F3EB-48AA-B353-ADBE6172D2CB}" presName="hierChild3" presStyleCnt="0"/>
      <dgm:spPr/>
    </dgm:pt>
    <dgm:pt modelId="{1AF2F63D-0F3F-4565-AEEE-6B81063FBDB0}" type="pres">
      <dgm:prSet presAssocID="{591EBE6B-6802-4EBC-9CE5-6B55457FE5B9}" presName="Name25" presStyleLbl="parChTrans1D2" presStyleIdx="2" presStyleCnt="3"/>
      <dgm:spPr/>
      <dgm:t>
        <a:bodyPr/>
        <a:lstStyle/>
        <a:p>
          <a:endParaRPr lang="el-GR"/>
        </a:p>
      </dgm:t>
    </dgm:pt>
    <dgm:pt modelId="{B467A1B4-35A3-49F7-9AEA-4615E890A585}" type="pres">
      <dgm:prSet presAssocID="{591EBE6B-6802-4EBC-9CE5-6B55457FE5B9}" presName="connTx" presStyleLbl="parChTrans1D2" presStyleIdx="2" presStyleCnt="3"/>
      <dgm:spPr/>
      <dgm:t>
        <a:bodyPr/>
        <a:lstStyle/>
        <a:p>
          <a:endParaRPr lang="el-GR"/>
        </a:p>
      </dgm:t>
    </dgm:pt>
    <dgm:pt modelId="{1E2A302D-4460-4624-B0F6-CE6A0CAAAEC7}" type="pres">
      <dgm:prSet presAssocID="{4573F3F6-4DF8-4E49-BAC4-2DA5801FBBD3}" presName="Name30" presStyleCnt="0"/>
      <dgm:spPr/>
    </dgm:pt>
    <dgm:pt modelId="{F96E543A-24A7-4FB2-BBD2-3B229BAFC57B}" type="pres">
      <dgm:prSet presAssocID="{4573F3F6-4DF8-4E49-BAC4-2DA5801FBBD3}" presName="level2Shape" presStyleLbl="node2" presStyleIdx="2" presStyleCnt="3" custScaleX="323039" custScaleY="168898" custLinFactNeighborX="-1304" custLinFactNeighborY="36799"/>
      <dgm:spPr/>
      <dgm:t>
        <a:bodyPr/>
        <a:lstStyle/>
        <a:p>
          <a:endParaRPr lang="el-GR"/>
        </a:p>
      </dgm:t>
    </dgm:pt>
    <dgm:pt modelId="{178ECEF9-9185-477E-ADBC-A7144AF089FB}" type="pres">
      <dgm:prSet presAssocID="{4573F3F6-4DF8-4E49-BAC4-2DA5801FBBD3}" presName="hierChild3" presStyleCnt="0"/>
      <dgm:spPr/>
    </dgm:pt>
    <dgm:pt modelId="{C9497C8E-DCDD-4DDA-B9B1-836754917A87}" type="pres">
      <dgm:prSet presAssocID="{E60D01B7-8BB7-46B0-958E-1FB9CDF45941}" presName="Name25" presStyleLbl="parChTrans1D3" presStyleIdx="6" presStyleCnt="10"/>
      <dgm:spPr/>
      <dgm:t>
        <a:bodyPr/>
        <a:lstStyle/>
        <a:p>
          <a:endParaRPr lang="el-GR"/>
        </a:p>
      </dgm:t>
    </dgm:pt>
    <dgm:pt modelId="{067ECFD0-69D7-4074-914B-11BAE121657C}" type="pres">
      <dgm:prSet presAssocID="{E60D01B7-8BB7-46B0-958E-1FB9CDF45941}" presName="connTx" presStyleLbl="parChTrans1D3" presStyleIdx="6" presStyleCnt="10"/>
      <dgm:spPr/>
      <dgm:t>
        <a:bodyPr/>
        <a:lstStyle/>
        <a:p>
          <a:endParaRPr lang="el-GR"/>
        </a:p>
      </dgm:t>
    </dgm:pt>
    <dgm:pt modelId="{4DFD0430-96CA-4FBD-A1A9-E7B470B3162F}" type="pres">
      <dgm:prSet presAssocID="{C296A513-5DE7-40AE-A7BB-3B7227C90C86}" presName="Name30" presStyleCnt="0"/>
      <dgm:spPr/>
    </dgm:pt>
    <dgm:pt modelId="{A7F274F1-573D-476B-AE68-D5C1536AA94D}" type="pres">
      <dgm:prSet presAssocID="{C296A513-5DE7-40AE-A7BB-3B7227C90C86}" presName="level2Shape" presStyleLbl="node3" presStyleIdx="6" presStyleCnt="10" custScaleX="456699" custScaleY="87747" custLinFactNeighborX="18396" custLinFactNeighborY="80727"/>
      <dgm:spPr/>
      <dgm:t>
        <a:bodyPr/>
        <a:lstStyle/>
        <a:p>
          <a:endParaRPr lang="el-GR"/>
        </a:p>
      </dgm:t>
    </dgm:pt>
    <dgm:pt modelId="{C7F19AD0-03D2-44B0-9D21-80634CBB525C}" type="pres">
      <dgm:prSet presAssocID="{C296A513-5DE7-40AE-A7BB-3B7227C90C86}" presName="hierChild3" presStyleCnt="0"/>
      <dgm:spPr/>
    </dgm:pt>
    <dgm:pt modelId="{161AD3A8-E52C-4FA4-8560-1A98423819A1}" type="pres">
      <dgm:prSet presAssocID="{764C2728-EB6E-486E-B312-C4F919DD0200}" presName="Name25" presStyleLbl="parChTrans1D3" presStyleIdx="7" presStyleCnt="10"/>
      <dgm:spPr/>
      <dgm:t>
        <a:bodyPr/>
        <a:lstStyle/>
        <a:p>
          <a:endParaRPr lang="el-GR"/>
        </a:p>
      </dgm:t>
    </dgm:pt>
    <dgm:pt modelId="{59B0B43E-39C4-4A7A-AD13-AA46FD6A43E4}" type="pres">
      <dgm:prSet presAssocID="{764C2728-EB6E-486E-B312-C4F919DD0200}" presName="connTx" presStyleLbl="parChTrans1D3" presStyleIdx="7" presStyleCnt="10"/>
      <dgm:spPr/>
      <dgm:t>
        <a:bodyPr/>
        <a:lstStyle/>
        <a:p>
          <a:endParaRPr lang="el-GR"/>
        </a:p>
      </dgm:t>
    </dgm:pt>
    <dgm:pt modelId="{B435400B-CC8D-4DE5-8086-45DB2EBCA05C}" type="pres">
      <dgm:prSet presAssocID="{F9A7F4D1-9B3B-4A52-9671-1051A10AD006}" presName="Name30" presStyleCnt="0"/>
      <dgm:spPr/>
    </dgm:pt>
    <dgm:pt modelId="{45591FF7-621A-4056-B389-8416C02A39C8}" type="pres">
      <dgm:prSet presAssocID="{F9A7F4D1-9B3B-4A52-9671-1051A10AD006}" presName="level2Shape" presStyleLbl="node3" presStyleIdx="7" presStyleCnt="10" custScaleX="456699" custScaleY="87747" custLinFactNeighborX="18396" custLinFactNeighborY="80727"/>
      <dgm:spPr/>
      <dgm:t>
        <a:bodyPr/>
        <a:lstStyle/>
        <a:p>
          <a:endParaRPr lang="el-GR"/>
        </a:p>
      </dgm:t>
    </dgm:pt>
    <dgm:pt modelId="{5E5ACB34-28B3-4567-AF4F-42EDFC0E81A5}" type="pres">
      <dgm:prSet presAssocID="{F9A7F4D1-9B3B-4A52-9671-1051A10AD006}" presName="hierChild3" presStyleCnt="0"/>
      <dgm:spPr/>
    </dgm:pt>
    <dgm:pt modelId="{A87F496A-7492-467F-8EBA-CED17851F05B}" type="pres">
      <dgm:prSet presAssocID="{74641F5E-3AFA-4306-BFBE-D4857C42F2EE}" presName="Name25" presStyleLbl="parChTrans1D3" presStyleIdx="8" presStyleCnt="10"/>
      <dgm:spPr/>
      <dgm:t>
        <a:bodyPr/>
        <a:lstStyle/>
        <a:p>
          <a:endParaRPr lang="el-GR"/>
        </a:p>
      </dgm:t>
    </dgm:pt>
    <dgm:pt modelId="{7F021D95-6C92-4DF7-A2E3-F5224FFEAD88}" type="pres">
      <dgm:prSet presAssocID="{74641F5E-3AFA-4306-BFBE-D4857C42F2EE}" presName="connTx" presStyleLbl="parChTrans1D3" presStyleIdx="8" presStyleCnt="10"/>
      <dgm:spPr/>
      <dgm:t>
        <a:bodyPr/>
        <a:lstStyle/>
        <a:p>
          <a:endParaRPr lang="el-GR"/>
        </a:p>
      </dgm:t>
    </dgm:pt>
    <dgm:pt modelId="{F443D40A-45B6-424F-A941-8A344161B07F}" type="pres">
      <dgm:prSet presAssocID="{2F627288-BC08-4C6B-91BD-FED7C21390A0}" presName="Name30" presStyleCnt="0"/>
      <dgm:spPr/>
    </dgm:pt>
    <dgm:pt modelId="{F71E18A4-B33D-4F99-B108-36B8F4863324}" type="pres">
      <dgm:prSet presAssocID="{2F627288-BC08-4C6B-91BD-FED7C21390A0}" presName="level2Shape" presStyleLbl="node3" presStyleIdx="8" presStyleCnt="10" custScaleX="456699" custScaleY="87747" custLinFactNeighborX="18396" custLinFactNeighborY="80727"/>
      <dgm:spPr/>
      <dgm:t>
        <a:bodyPr/>
        <a:lstStyle/>
        <a:p>
          <a:endParaRPr lang="el-GR"/>
        </a:p>
      </dgm:t>
    </dgm:pt>
    <dgm:pt modelId="{7B29943F-72A1-46CF-85D8-FEB6F7EF4D4B}" type="pres">
      <dgm:prSet presAssocID="{2F627288-BC08-4C6B-91BD-FED7C21390A0}" presName="hierChild3" presStyleCnt="0"/>
      <dgm:spPr/>
    </dgm:pt>
    <dgm:pt modelId="{36386E0E-3B95-4964-9D75-D325467B066B}" type="pres">
      <dgm:prSet presAssocID="{2F8CF763-61F3-4E11-AA15-8FB204BA4FC4}" presName="Name25" presStyleLbl="parChTrans1D3" presStyleIdx="9" presStyleCnt="10"/>
      <dgm:spPr/>
      <dgm:t>
        <a:bodyPr/>
        <a:lstStyle/>
        <a:p>
          <a:endParaRPr lang="el-GR"/>
        </a:p>
      </dgm:t>
    </dgm:pt>
    <dgm:pt modelId="{9CC481CE-81FE-4C01-A836-589A7DF9F448}" type="pres">
      <dgm:prSet presAssocID="{2F8CF763-61F3-4E11-AA15-8FB204BA4FC4}" presName="connTx" presStyleLbl="parChTrans1D3" presStyleIdx="9" presStyleCnt="10"/>
      <dgm:spPr/>
      <dgm:t>
        <a:bodyPr/>
        <a:lstStyle/>
        <a:p>
          <a:endParaRPr lang="el-GR"/>
        </a:p>
      </dgm:t>
    </dgm:pt>
    <dgm:pt modelId="{9B53AEF2-B31B-4479-BB60-A62F0A4FA02C}" type="pres">
      <dgm:prSet presAssocID="{DCA2A63B-C0F7-482E-8A2F-A73CCE47C80D}" presName="Name30" presStyleCnt="0"/>
      <dgm:spPr/>
    </dgm:pt>
    <dgm:pt modelId="{9BBA20F5-4856-4C26-A669-37987E6685A8}" type="pres">
      <dgm:prSet presAssocID="{DCA2A63B-C0F7-482E-8A2F-A73CCE47C80D}" presName="level2Shape" presStyleLbl="node3" presStyleIdx="9" presStyleCnt="10" custScaleX="456699" custScaleY="87747" custLinFactNeighborX="18396" custLinFactNeighborY="80727"/>
      <dgm:spPr/>
      <dgm:t>
        <a:bodyPr/>
        <a:lstStyle/>
        <a:p>
          <a:endParaRPr lang="el-GR"/>
        </a:p>
      </dgm:t>
    </dgm:pt>
    <dgm:pt modelId="{CA05B9A3-B7D4-4E4F-B95D-0CE33E602FD5}" type="pres">
      <dgm:prSet presAssocID="{DCA2A63B-C0F7-482E-8A2F-A73CCE47C80D}" presName="hierChild3" presStyleCnt="0"/>
      <dgm:spPr/>
    </dgm:pt>
    <dgm:pt modelId="{2690C049-C3AA-459A-A5D7-972964182358}" type="pres">
      <dgm:prSet presAssocID="{7D742BF5-DB05-4E6F-9216-DF56CB222B62}" presName="bgShapesFlow" presStyleCnt="0"/>
      <dgm:spPr/>
      <dgm:t>
        <a:bodyPr/>
        <a:lstStyle/>
        <a:p>
          <a:endParaRPr lang="el-GR"/>
        </a:p>
      </dgm:t>
    </dgm:pt>
    <dgm:pt modelId="{9705C627-3ADB-49C8-9ECA-DD374E06E752}" type="pres">
      <dgm:prSet presAssocID="{0422D4A7-3E29-42BC-9746-640F7C195D46}" presName="rectComp" presStyleCnt="0"/>
      <dgm:spPr/>
      <dgm:t>
        <a:bodyPr/>
        <a:lstStyle/>
        <a:p>
          <a:endParaRPr lang="el-GR"/>
        </a:p>
      </dgm:t>
    </dgm:pt>
    <dgm:pt modelId="{CB2D1F2E-84D9-44F2-BB0F-623B3F0BC818}" type="pres">
      <dgm:prSet presAssocID="{0422D4A7-3E29-42BC-9746-640F7C195D46}" presName="bgRect" presStyleLbl="bgShp" presStyleIdx="0" presStyleCnt="3" custScaleX="222820" custLinFactNeighborX="-57500"/>
      <dgm:spPr/>
      <dgm:t>
        <a:bodyPr/>
        <a:lstStyle/>
        <a:p>
          <a:endParaRPr lang="el-GR"/>
        </a:p>
      </dgm:t>
    </dgm:pt>
    <dgm:pt modelId="{625B52F2-79ED-45BF-9409-5A185087BB1B}" type="pres">
      <dgm:prSet presAssocID="{0422D4A7-3E29-42BC-9746-640F7C195D4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0FD756-15A2-4D4C-B914-41A9EF879639}" type="pres">
      <dgm:prSet presAssocID="{0422D4A7-3E29-42BC-9746-640F7C195D46}" presName="spComp" presStyleCnt="0"/>
      <dgm:spPr/>
      <dgm:t>
        <a:bodyPr/>
        <a:lstStyle/>
        <a:p>
          <a:endParaRPr lang="el-GR"/>
        </a:p>
      </dgm:t>
    </dgm:pt>
    <dgm:pt modelId="{0D134C2C-6C2D-451C-B818-A561CA399CA0}" type="pres">
      <dgm:prSet presAssocID="{0422D4A7-3E29-42BC-9746-640F7C195D46}" presName="hSp" presStyleCnt="0"/>
      <dgm:spPr/>
      <dgm:t>
        <a:bodyPr/>
        <a:lstStyle/>
        <a:p>
          <a:endParaRPr lang="el-GR"/>
        </a:p>
      </dgm:t>
    </dgm:pt>
    <dgm:pt modelId="{560994F2-7F5B-4E7C-94FC-5AFB64D60F85}" type="pres">
      <dgm:prSet presAssocID="{24383F3E-C1E7-420C-9D03-BA2B0E3BC8F8}" presName="rectComp" presStyleCnt="0"/>
      <dgm:spPr/>
      <dgm:t>
        <a:bodyPr/>
        <a:lstStyle/>
        <a:p>
          <a:endParaRPr lang="el-GR"/>
        </a:p>
      </dgm:t>
    </dgm:pt>
    <dgm:pt modelId="{6669D249-D9CF-40D7-9B2A-1F7D06D2CBBC}" type="pres">
      <dgm:prSet presAssocID="{24383F3E-C1E7-420C-9D03-BA2B0E3BC8F8}" presName="bgRect" presStyleLbl="bgShp" presStyleIdx="1" presStyleCnt="3" custScaleX="275343" custLinFactNeighborX="11420"/>
      <dgm:spPr/>
      <dgm:t>
        <a:bodyPr/>
        <a:lstStyle/>
        <a:p>
          <a:endParaRPr lang="el-GR"/>
        </a:p>
      </dgm:t>
    </dgm:pt>
    <dgm:pt modelId="{1C504C8F-0E62-4BCC-9F89-6E3A618BC4D0}" type="pres">
      <dgm:prSet presAssocID="{24383F3E-C1E7-420C-9D03-BA2B0E3BC8F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0404A-9B90-4A7F-B35B-3BFC73E1E057}" type="pres">
      <dgm:prSet presAssocID="{24383F3E-C1E7-420C-9D03-BA2B0E3BC8F8}" presName="spComp" presStyleCnt="0"/>
      <dgm:spPr/>
      <dgm:t>
        <a:bodyPr/>
        <a:lstStyle/>
        <a:p>
          <a:endParaRPr lang="el-GR"/>
        </a:p>
      </dgm:t>
    </dgm:pt>
    <dgm:pt modelId="{92D9375A-C9CF-4A66-A0B8-EC36D4D7F1B9}" type="pres">
      <dgm:prSet presAssocID="{24383F3E-C1E7-420C-9D03-BA2B0E3BC8F8}" presName="hSp" presStyleCnt="0"/>
      <dgm:spPr/>
      <dgm:t>
        <a:bodyPr/>
        <a:lstStyle/>
        <a:p>
          <a:endParaRPr lang="el-GR"/>
        </a:p>
      </dgm:t>
    </dgm:pt>
    <dgm:pt modelId="{9C1A1153-8621-4A15-A439-FF6CEE93B186}" type="pres">
      <dgm:prSet presAssocID="{7FE4A80C-B6C2-4E17-94DA-381915FFFA90}" presName="rectComp" presStyleCnt="0"/>
      <dgm:spPr/>
      <dgm:t>
        <a:bodyPr/>
        <a:lstStyle/>
        <a:p>
          <a:endParaRPr lang="el-GR"/>
        </a:p>
      </dgm:t>
    </dgm:pt>
    <dgm:pt modelId="{8FC85266-BE1E-41CA-827D-94A6D898AF24}" type="pres">
      <dgm:prSet presAssocID="{7FE4A80C-B6C2-4E17-94DA-381915FFFA90}" presName="bgRect" presStyleLbl="bgShp" presStyleIdx="2" presStyleCnt="3" custScaleX="390162" custLinFactNeighborX="38823" custLinFactNeighborY="1449"/>
      <dgm:spPr/>
      <dgm:t>
        <a:bodyPr/>
        <a:lstStyle/>
        <a:p>
          <a:endParaRPr lang="el-GR"/>
        </a:p>
      </dgm:t>
    </dgm:pt>
    <dgm:pt modelId="{B2BCFA9A-CD5F-430F-A730-3F76468516BF}" type="pres">
      <dgm:prSet presAssocID="{7FE4A80C-B6C2-4E17-94DA-381915FFFA9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EBC2D96-0AC8-4AF3-B937-F04BEB20E470}" srcId="{4573F3F6-4DF8-4E49-BAC4-2DA5801FBBD3}" destId="{C296A513-5DE7-40AE-A7BB-3B7227C90C86}" srcOrd="0" destOrd="0" parTransId="{E60D01B7-8BB7-46B0-958E-1FB9CDF45941}" sibTransId="{F1934364-4F97-4BC1-A9A8-48332A7192BD}"/>
    <dgm:cxn modelId="{AC43B051-D3B1-4FF5-A0F7-F389B23E1786}" type="presOf" srcId="{5E6E0A86-1001-471F-A3D0-D0A53877EE0E}" destId="{3D446342-D52C-46A2-91C7-F984EB666DC9}" srcOrd="0" destOrd="0" presId="urn:microsoft.com/office/officeart/2005/8/layout/hierarchy5"/>
    <dgm:cxn modelId="{2B775F58-40FE-43E7-9840-568E848633E5}" srcId="{7D742BF5-DB05-4E6F-9216-DF56CB222B62}" destId="{24383F3E-C1E7-420C-9D03-BA2B0E3BC8F8}" srcOrd="2" destOrd="0" parTransId="{5B6FC82F-348A-4CFA-BAF8-B548B6117436}" sibTransId="{421A562D-1153-454D-8873-AF547124E075}"/>
    <dgm:cxn modelId="{52E219F3-8349-4914-8A42-5A5F610267F9}" type="presOf" srcId="{7FE4A80C-B6C2-4E17-94DA-381915FFFA90}" destId="{B2BCFA9A-CD5F-430F-A730-3F76468516BF}" srcOrd="1" destOrd="0" presId="urn:microsoft.com/office/officeart/2005/8/layout/hierarchy5"/>
    <dgm:cxn modelId="{3436E4DF-FE1E-4B66-8338-093631ABE509}" srcId="{7D742BF5-DB05-4E6F-9216-DF56CB222B62}" destId="{D208ACBE-E803-4E9C-89A8-B8B860752613}" srcOrd="0" destOrd="0" parTransId="{00A6FF68-6ACC-401F-9E59-02E96C340680}" sibTransId="{EA78F666-466C-4126-BC44-3C1F82266B34}"/>
    <dgm:cxn modelId="{833A2118-F22F-43CB-B608-380947FCBE02}" type="presOf" srcId="{7A43D72F-8BBA-4240-8675-0CDFF462E880}" destId="{A6162834-4132-4265-AD9B-E09350005A14}" srcOrd="0" destOrd="0" presId="urn:microsoft.com/office/officeart/2005/8/layout/hierarchy5"/>
    <dgm:cxn modelId="{AE516A2C-21FE-4269-BD1E-39D97B257E02}" type="presOf" srcId="{E7E93225-F3EB-48AA-B353-ADBE6172D2CB}" destId="{84FB59BF-4E9C-4A06-B317-9CB875038687}" srcOrd="0" destOrd="0" presId="urn:microsoft.com/office/officeart/2005/8/layout/hierarchy5"/>
    <dgm:cxn modelId="{F821FA87-C2C8-404B-BB9B-332F0BE56D0C}" type="presOf" srcId="{3458ED70-BD29-4BC4-B8B9-12DA977C802E}" destId="{DB1EEF76-701A-4865-AB79-6846D32403AC}" srcOrd="0" destOrd="0" presId="urn:microsoft.com/office/officeart/2005/8/layout/hierarchy5"/>
    <dgm:cxn modelId="{655EAC74-E53D-458D-A278-3050519D890A}" type="presOf" srcId="{18AE6299-FB3D-41F8-AC0E-B00ADA558F4E}" destId="{06C5796D-9824-4108-B871-D5232FA0DC70}" srcOrd="0" destOrd="0" presId="urn:microsoft.com/office/officeart/2005/8/layout/hierarchy5"/>
    <dgm:cxn modelId="{F5F6C0F1-CC29-4F60-A681-8098399C88CF}" srcId="{4573F3F6-4DF8-4E49-BAC4-2DA5801FBBD3}" destId="{F9A7F4D1-9B3B-4A52-9671-1051A10AD006}" srcOrd="1" destOrd="0" parTransId="{764C2728-EB6E-486E-B312-C4F919DD0200}" sibTransId="{B13672B4-0EAC-4B04-AB12-A5F46312F29B}"/>
    <dgm:cxn modelId="{328AB295-5077-45F3-82BB-1461BA02F0EE}" type="presOf" srcId="{C145709F-CBAA-4795-9C35-2376ED2D029D}" destId="{92301DCE-FF14-4B8A-B140-C5451AA77798}" srcOrd="0" destOrd="0" presId="urn:microsoft.com/office/officeart/2005/8/layout/hierarchy5"/>
    <dgm:cxn modelId="{952EAD98-FA2C-42C4-9333-05E951CA2303}" srcId="{4573F3F6-4DF8-4E49-BAC4-2DA5801FBBD3}" destId="{DCA2A63B-C0F7-482E-8A2F-A73CCE47C80D}" srcOrd="3" destOrd="0" parTransId="{2F8CF763-61F3-4E11-AA15-8FB204BA4FC4}" sibTransId="{0FC7B36D-2725-4B14-8031-9E436ABB720C}"/>
    <dgm:cxn modelId="{F3699065-72DA-47FD-BCDE-1E39FEBD7F32}" type="presOf" srcId="{17731A05-BEED-4EDD-ABB8-02A6947FF681}" destId="{AE319967-6C72-487C-B130-A9E9C2BE54E0}" srcOrd="0" destOrd="0" presId="urn:microsoft.com/office/officeart/2005/8/layout/hierarchy5"/>
    <dgm:cxn modelId="{42169709-448E-4893-B65E-ABE6F8653CF5}" type="presOf" srcId="{74641F5E-3AFA-4306-BFBE-D4857C42F2EE}" destId="{A87F496A-7492-467F-8EBA-CED17851F05B}" srcOrd="0" destOrd="0" presId="urn:microsoft.com/office/officeart/2005/8/layout/hierarchy5"/>
    <dgm:cxn modelId="{71408B4C-8E84-4FAC-A22B-E189D21E5333}" type="presOf" srcId="{591EBE6B-6802-4EBC-9CE5-6B55457FE5B9}" destId="{1AF2F63D-0F3F-4565-AEEE-6B81063FBDB0}" srcOrd="0" destOrd="0" presId="urn:microsoft.com/office/officeart/2005/8/layout/hierarchy5"/>
    <dgm:cxn modelId="{142E3586-3D66-4CC0-80BF-3584BA5CBFFB}" srcId="{21C6AF71-DED8-4125-B838-D1C88196C9C9}" destId="{18AE6299-FB3D-41F8-AC0E-B00ADA558F4E}" srcOrd="1" destOrd="0" parTransId="{ECF40FBA-8888-4FAE-BE7C-3FE4EAABF44B}" sibTransId="{F4AEF6C6-398B-4CDE-BE82-D92F68E936CA}"/>
    <dgm:cxn modelId="{B09EC49E-A7E2-4C83-B274-7916FBEBBD88}" srcId="{21C6AF71-DED8-4125-B838-D1C88196C9C9}" destId="{7A43D72F-8BBA-4240-8675-0CDFF462E880}" srcOrd="0" destOrd="0" parTransId="{2575D653-F78F-4497-9D98-C3E0A5F883E6}" sibTransId="{FAC752CE-7E2D-4CDE-82A2-A2A037EB5A9F}"/>
    <dgm:cxn modelId="{44C5DC08-414B-451B-9DB1-0FA97313CE44}" type="presOf" srcId="{0422D4A7-3E29-42BC-9746-640F7C195D46}" destId="{CB2D1F2E-84D9-44F2-BB0F-623B3F0BC818}" srcOrd="0" destOrd="0" presId="urn:microsoft.com/office/officeart/2005/8/layout/hierarchy5"/>
    <dgm:cxn modelId="{2069C828-6E20-409F-9CE3-5F8D0E6062DD}" type="presOf" srcId="{3086E9B0-1376-4CB6-B0EE-E73ED07ED333}" destId="{2E467E9A-0F6E-41BE-9986-44ECAF7CF64E}" srcOrd="0" destOrd="0" presId="urn:microsoft.com/office/officeart/2005/8/layout/hierarchy5"/>
    <dgm:cxn modelId="{F77E0685-5EC6-4564-9E2E-F7F9F7B34724}" type="presOf" srcId="{7FE4A80C-B6C2-4E17-94DA-381915FFFA90}" destId="{8FC85266-BE1E-41CA-827D-94A6D898AF24}" srcOrd="0" destOrd="0" presId="urn:microsoft.com/office/officeart/2005/8/layout/hierarchy5"/>
    <dgm:cxn modelId="{7EF38789-E1A0-4350-ADB0-132F80166C8D}" type="presOf" srcId="{764C2728-EB6E-486E-B312-C4F919DD0200}" destId="{59B0B43E-39C4-4A7A-AD13-AA46FD6A43E4}" srcOrd="1" destOrd="0" presId="urn:microsoft.com/office/officeart/2005/8/layout/hierarchy5"/>
    <dgm:cxn modelId="{BBF5FB3B-F58D-4B49-98AE-E16FF4BA8406}" type="presOf" srcId="{ABAD353D-6EF8-4C46-8A47-8BD1B733CEA6}" destId="{B5099663-A5A7-407F-9190-28FAC3F089BB}" srcOrd="0" destOrd="0" presId="urn:microsoft.com/office/officeart/2005/8/layout/hierarchy5"/>
    <dgm:cxn modelId="{F567DAEB-169F-44BC-9BF4-D88D5F223437}" type="presOf" srcId="{24383F3E-C1E7-420C-9D03-BA2B0E3BC8F8}" destId="{1C504C8F-0E62-4BCC-9F89-6E3A618BC4D0}" srcOrd="1" destOrd="0" presId="urn:microsoft.com/office/officeart/2005/8/layout/hierarchy5"/>
    <dgm:cxn modelId="{61C6427D-BACE-456C-9205-4A73E4EB458D}" type="presOf" srcId="{4B4ABD2A-409A-4A67-96F5-5B8B401927A6}" destId="{832F157B-EC5F-4EAA-8C57-6A3CDDBFE6AD}" srcOrd="1" destOrd="0" presId="urn:microsoft.com/office/officeart/2005/8/layout/hierarchy5"/>
    <dgm:cxn modelId="{C72EE8EC-937A-4615-8164-759127EC09D6}" type="presOf" srcId="{4157F394-6519-4403-912D-7F0347DD15C7}" destId="{C2C81A48-8D8E-468B-A7C7-1A84CFC65192}" srcOrd="1" destOrd="0" presId="urn:microsoft.com/office/officeart/2005/8/layout/hierarchy5"/>
    <dgm:cxn modelId="{61909030-34D8-4446-BC00-D8DE8729127A}" type="presOf" srcId="{2575D653-F78F-4497-9D98-C3E0A5F883E6}" destId="{ED120D44-DB1E-4B91-8666-7071EE4467B4}" srcOrd="0" destOrd="0" presId="urn:microsoft.com/office/officeart/2005/8/layout/hierarchy5"/>
    <dgm:cxn modelId="{422C60AC-B8D5-4CEF-93DF-70CEA6285602}" type="presOf" srcId="{7D742BF5-DB05-4E6F-9216-DF56CB222B62}" destId="{29C13110-CD99-4B36-A7C4-780FC867F661}" srcOrd="0" destOrd="0" presId="urn:microsoft.com/office/officeart/2005/8/layout/hierarchy5"/>
    <dgm:cxn modelId="{6AF9D08C-952D-4776-B5FB-3449092C9DAF}" type="presOf" srcId="{C296A513-5DE7-40AE-A7BB-3B7227C90C86}" destId="{A7F274F1-573D-476B-AE68-D5C1536AA94D}" srcOrd="0" destOrd="0" presId="urn:microsoft.com/office/officeart/2005/8/layout/hierarchy5"/>
    <dgm:cxn modelId="{F873FFEB-4551-4928-AEF2-08D25EDCCB07}" srcId="{17731A05-BEED-4EDD-ABB8-02A6947FF681}" destId="{3458ED70-BD29-4BC4-B8B9-12DA977C802E}" srcOrd="2" destOrd="0" parTransId="{ABAD353D-6EF8-4C46-8A47-8BD1B733CEA6}" sibTransId="{94541F09-7D96-4552-A5EE-34E1ECA16B2B}"/>
    <dgm:cxn modelId="{76116BEC-5B0F-4B79-81DF-E36FC14D0741}" type="presOf" srcId="{4573F3F6-4DF8-4E49-BAC4-2DA5801FBBD3}" destId="{F96E543A-24A7-4FB2-BBD2-3B229BAFC57B}" srcOrd="0" destOrd="0" presId="urn:microsoft.com/office/officeart/2005/8/layout/hierarchy5"/>
    <dgm:cxn modelId="{E8E99046-02C5-4611-99A9-FE0E0AD88C20}" type="presOf" srcId="{4B4ABD2A-409A-4A67-96F5-5B8B401927A6}" destId="{C64F9892-2519-4459-884E-AD59525B645D}" srcOrd="0" destOrd="0" presId="urn:microsoft.com/office/officeart/2005/8/layout/hierarchy5"/>
    <dgm:cxn modelId="{F0368D7A-53BF-43D7-ABE9-2D73AA7EFA97}" srcId="{17731A05-BEED-4EDD-ABB8-02A6947FF681}" destId="{3086E9B0-1376-4CB6-B0EE-E73ED07ED333}" srcOrd="0" destOrd="0" parTransId="{26265E82-4AE1-4D6D-8AAD-C999767A8F70}" sibTransId="{D74CC2DD-82A3-4199-BBBB-D36DFF231BCF}"/>
    <dgm:cxn modelId="{38D5959C-C18C-4AD4-8B12-81AB99A8026C}" type="presOf" srcId="{21C6AF71-DED8-4125-B838-D1C88196C9C9}" destId="{24A08209-01EE-48B3-82A2-7E7A20C709B4}" srcOrd="0" destOrd="0" presId="urn:microsoft.com/office/officeart/2005/8/layout/hierarchy5"/>
    <dgm:cxn modelId="{77BDFCB3-D916-4780-BDB8-931337EC6B70}" type="presOf" srcId="{ABAD353D-6EF8-4C46-8A47-8BD1B733CEA6}" destId="{8D9A3D1A-581D-420A-8084-1AF3D10D77A8}" srcOrd="1" destOrd="0" presId="urn:microsoft.com/office/officeart/2005/8/layout/hierarchy5"/>
    <dgm:cxn modelId="{AE5CF749-3472-4421-8BE2-3CFB35367CBF}" type="presOf" srcId="{5E6E0A86-1001-471F-A3D0-D0A53877EE0E}" destId="{2C356666-0A60-494B-B7A2-A28527BAA5ED}" srcOrd="1" destOrd="0" presId="urn:microsoft.com/office/officeart/2005/8/layout/hierarchy5"/>
    <dgm:cxn modelId="{A59E811C-1BB4-4864-81E8-423708B49FEF}" type="presOf" srcId="{591EBE6B-6802-4EBC-9CE5-6B55457FE5B9}" destId="{B467A1B4-35A3-49F7-9AEA-4615E890A585}" srcOrd="1" destOrd="0" presId="urn:microsoft.com/office/officeart/2005/8/layout/hierarchy5"/>
    <dgm:cxn modelId="{1E92CD26-9D84-4964-AAC4-668453ABAA11}" type="presOf" srcId="{E60D01B7-8BB7-46B0-958E-1FB9CDF45941}" destId="{C9497C8E-DCDD-4DDA-B9B1-836754917A87}" srcOrd="0" destOrd="0" presId="urn:microsoft.com/office/officeart/2005/8/layout/hierarchy5"/>
    <dgm:cxn modelId="{CC6F901B-89E2-41A3-931B-3C3E1EAA9279}" srcId="{7D742BF5-DB05-4E6F-9216-DF56CB222B62}" destId="{7FE4A80C-B6C2-4E17-94DA-381915FFFA90}" srcOrd="3" destOrd="0" parTransId="{F13B3EE4-9870-4730-9F66-1EEB9B9E4CD0}" sibTransId="{B0CCF464-E05B-476C-ADED-A6B2DE50A977}"/>
    <dgm:cxn modelId="{73847EBA-A799-4FA7-9589-DC8D57685490}" type="presOf" srcId="{4157F394-6519-4403-912D-7F0347DD15C7}" destId="{13064FDA-8B27-4EF8-9EB7-51398CC4DCA2}" srcOrd="0" destOrd="0" presId="urn:microsoft.com/office/officeart/2005/8/layout/hierarchy5"/>
    <dgm:cxn modelId="{AFD08D3B-890B-4652-AC3C-D765388B4805}" type="presOf" srcId="{26265E82-4AE1-4D6D-8AAD-C999767A8F70}" destId="{4B6541A0-3683-4693-8203-C49DA6BE8439}" srcOrd="1" destOrd="0" presId="urn:microsoft.com/office/officeart/2005/8/layout/hierarchy5"/>
    <dgm:cxn modelId="{E8A35C7E-7A79-4742-8C35-86871BD39D92}" type="presOf" srcId="{2F8CF763-61F3-4E11-AA15-8FB204BA4FC4}" destId="{9CC481CE-81FE-4C01-A836-589A7DF9F448}" srcOrd="1" destOrd="0" presId="urn:microsoft.com/office/officeart/2005/8/layout/hierarchy5"/>
    <dgm:cxn modelId="{FF1AE830-18DD-44E2-8114-2DB088ABFE99}" type="presOf" srcId="{D208ACBE-E803-4E9C-89A8-B8B860752613}" destId="{96A1912F-24F6-4886-833C-323D9B131BD5}" srcOrd="0" destOrd="0" presId="urn:microsoft.com/office/officeart/2005/8/layout/hierarchy5"/>
    <dgm:cxn modelId="{BE52D485-EB2B-4449-B665-3F6B5C3A09FC}" srcId="{D208ACBE-E803-4E9C-89A8-B8B860752613}" destId="{4573F3F6-4DF8-4E49-BAC4-2DA5801FBBD3}" srcOrd="2" destOrd="0" parTransId="{591EBE6B-6802-4EBC-9CE5-6B55457FE5B9}" sibTransId="{87D3FE39-1510-45EC-ADD2-556CA1C8033F}"/>
    <dgm:cxn modelId="{869B1A16-5141-4744-A638-B1A260571543}" srcId="{17731A05-BEED-4EDD-ABB8-02A6947FF681}" destId="{55B81F2A-25C6-42C2-AF63-714ED0EB6A8D}" srcOrd="1" destOrd="0" parTransId="{C145709F-CBAA-4795-9C35-2376ED2D029D}" sibTransId="{D1DBEC9E-1300-4B2D-B9A4-6289A49F055B}"/>
    <dgm:cxn modelId="{105DCFBF-367C-4167-B9EC-4C0323717553}" type="presOf" srcId="{74641F5E-3AFA-4306-BFBE-D4857C42F2EE}" destId="{7F021D95-6C92-4DF7-A2E3-F5224FFEAD88}" srcOrd="1" destOrd="0" presId="urn:microsoft.com/office/officeart/2005/8/layout/hierarchy5"/>
    <dgm:cxn modelId="{9F8EEC59-4174-43AA-9B71-A7DAA3ADA5DE}" type="presOf" srcId="{F9A7F4D1-9B3B-4A52-9671-1051A10AD006}" destId="{45591FF7-621A-4056-B389-8416C02A39C8}" srcOrd="0" destOrd="0" presId="urn:microsoft.com/office/officeart/2005/8/layout/hierarchy5"/>
    <dgm:cxn modelId="{23AACD25-81F5-4D6A-A3A7-C1AB98E01CFB}" type="presOf" srcId="{E60D01B7-8BB7-46B0-958E-1FB9CDF45941}" destId="{067ECFD0-69D7-4074-914B-11BAE121657C}" srcOrd="1" destOrd="0" presId="urn:microsoft.com/office/officeart/2005/8/layout/hierarchy5"/>
    <dgm:cxn modelId="{2DF89527-A6AE-4DE6-853C-AB8620BDC7B4}" type="presOf" srcId="{DCA2A63B-C0F7-482E-8A2F-A73CCE47C80D}" destId="{9BBA20F5-4856-4C26-A669-37987E6685A8}" srcOrd="0" destOrd="0" presId="urn:microsoft.com/office/officeart/2005/8/layout/hierarchy5"/>
    <dgm:cxn modelId="{1BE9EB6C-4476-4581-BF1C-D98A9B01451C}" type="presOf" srcId="{C145709F-CBAA-4795-9C35-2376ED2D029D}" destId="{4A0A251E-E80C-4F55-89E0-8A9ACBB82C3A}" srcOrd="1" destOrd="0" presId="urn:microsoft.com/office/officeart/2005/8/layout/hierarchy5"/>
    <dgm:cxn modelId="{A30B63A6-59D3-47FA-848E-92DBEA90184C}" type="presOf" srcId="{24383F3E-C1E7-420C-9D03-BA2B0E3BC8F8}" destId="{6669D249-D9CF-40D7-9B2A-1F7D06D2CBBC}" srcOrd="0" destOrd="0" presId="urn:microsoft.com/office/officeart/2005/8/layout/hierarchy5"/>
    <dgm:cxn modelId="{8AF378B5-06B5-4F27-9F60-0554B81E9C89}" type="presOf" srcId="{0422D4A7-3E29-42BC-9746-640F7C195D46}" destId="{625B52F2-79ED-45BF-9409-5A185087BB1B}" srcOrd="1" destOrd="0" presId="urn:microsoft.com/office/officeart/2005/8/layout/hierarchy5"/>
    <dgm:cxn modelId="{65068BF1-27DB-4F79-9ED8-308DDBE74C65}" type="presOf" srcId="{764C2728-EB6E-486E-B312-C4F919DD0200}" destId="{161AD3A8-E52C-4FA4-8560-1A98423819A1}" srcOrd="0" destOrd="0" presId="urn:microsoft.com/office/officeart/2005/8/layout/hierarchy5"/>
    <dgm:cxn modelId="{C8E7F2C8-184B-4CB6-A1E0-5A856B8F5EF0}" type="presOf" srcId="{2575D653-F78F-4497-9D98-C3E0A5F883E6}" destId="{EAB46C74-BCF5-4F92-9E46-19F77FFDF632}" srcOrd="1" destOrd="0" presId="urn:microsoft.com/office/officeart/2005/8/layout/hierarchy5"/>
    <dgm:cxn modelId="{D2CA2F3F-2284-41DA-8E56-DA3F5A1819FC}" srcId="{4573F3F6-4DF8-4E49-BAC4-2DA5801FBBD3}" destId="{2F627288-BC08-4C6B-91BD-FED7C21390A0}" srcOrd="2" destOrd="0" parTransId="{74641F5E-3AFA-4306-BFBE-D4857C42F2EE}" sibTransId="{E9C423BF-BCE6-43AC-8B30-7C147E33E831}"/>
    <dgm:cxn modelId="{030ECEBD-B684-421E-9D03-F23020BCEBE5}" type="presOf" srcId="{ECF40FBA-8888-4FAE-BE7C-3FE4EAABF44B}" destId="{E8C69A2F-2A6E-463A-8123-6125C39FEE8F}" srcOrd="0" destOrd="0" presId="urn:microsoft.com/office/officeart/2005/8/layout/hierarchy5"/>
    <dgm:cxn modelId="{19E261F8-637B-452C-80B1-61B4B7D4EE1E}" srcId="{D208ACBE-E803-4E9C-89A8-B8B860752613}" destId="{21C6AF71-DED8-4125-B838-D1C88196C9C9}" srcOrd="1" destOrd="0" parTransId="{4B4ABD2A-409A-4A67-96F5-5B8B401927A6}" sibTransId="{80912774-8243-4ACC-BD5F-A2850B209939}"/>
    <dgm:cxn modelId="{A7F0B0A3-8A62-421C-98D3-8FF46B4AA696}" type="presOf" srcId="{26265E82-4AE1-4D6D-8AAD-C999767A8F70}" destId="{9F5AF630-0BA0-46E4-B3E2-B39DFEFF4EFC}" srcOrd="0" destOrd="0" presId="urn:microsoft.com/office/officeart/2005/8/layout/hierarchy5"/>
    <dgm:cxn modelId="{D7EEC3AD-8261-401C-85DE-9E293E86D84F}" type="presOf" srcId="{2F8CF763-61F3-4E11-AA15-8FB204BA4FC4}" destId="{36386E0E-3B95-4964-9D75-D325467B066B}" srcOrd="0" destOrd="0" presId="urn:microsoft.com/office/officeart/2005/8/layout/hierarchy5"/>
    <dgm:cxn modelId="{C45D28C4-665C-4806-9216-F9D38C5C5AE9}" srcId="{D208ACBE-E803-4E9C-89A8-B8B860752613}" destId="{17731A05-BEED-4EDD-ABB8-02A6947FF681}" srcOrd="0" destOrd="0" parTransId="{4157F394-6519-4403-912D-7F0347DD15C7}" sibTransId="{6DBD1FD8-E7D1-436A-92ED-17C143224420}"/>
    <dgm:cxn modelId="{A3C1FD75-D81D-4ABD-A2C7-1FB08A6A2B6D}" type="presOf" srcId="{2F627288-BC08-4C6B-91BD-FED7C21390A0}" destId="{F71E18A4-B33D-4F99-B108-36B8F4863324}" srcOrd="0" destOrd="0" presId="urn:microsoft.com/office/officeart/2005/8/layout/hierarchy5"/>
    <dgm:cxn modelId="{64B3F809-18F3-4771-A041-1193D3AA908C}" srcId="{7D742BF5-DB05-4E6F-9216-DF56CB222B62}" destId="{0422D4A7-3E29-42BC-9746-640F7C195D46}" srcOrd="1" destOrd="0" parTransId="{20BEEDDC-3FAF-4D67-99F4-7339FBC99892}" sibTransId="{10CA7A62-BB46-4E16-AC11-E4837A84F81B}"/>
    <dgm:cxn modelId="{D743F860-FF7E-4054-8EA3-BC5846198AC8}" type="presOf" srcId="{55B81F2A-25C6-42C2-AF63-714ED0EB6A8D}" destId="{2C0AB617-8CDC-483F-83FB-0A7575BEBE30}" srcOrd="0" destOrd="0" presId="urn:microsoft.com/office/officeart/2005/8/layout/hierarchy5"/>
    <dgm:cxn modelId="{8974D610-B8EB-432F-8D20-EBFE4D707831}" type="presOf" srcId="{ECF40FBA-8888-4FAE-BE7C-3FE4EAABF44B}" destId="{D4100B77-77EF-4770-A96E-2CCCB196900F}" srcOrd="1" destOrd="0" presId="urn:microsoft.com/office/officeart/2005/8/layout/hierarchy5"/>
    <dgm:cxn modelId="{42FE5DB0-CE91-4792-A93C-05D8A58F3931}" srcId="{21C6AF71-DED8-4125-B838-D1C88196C9C9}" destId="{E7E93225-F3EB-48AA-B353-ADBE6172D2CB}" srcOrd="2" destOrd="0" parTransId="{5E6E0A86-1001-471F-A3D0-D0A53877EE0E}" sibTransId="{0DD765B3-F4CF-4683-B415-0D96B0570898}"/>
    <dgm:cxn modelId="{DDF9A9C6-44D1-4AEE-9682-4163345BC984}" type="presParOf" srcId="{29C13110-CD99-4B36-A7C4-780FC867F661}" destId="{54FE8A4C-C68B-4BA3-946D-3F2A8BCFCE67}" srcOrd="0" destOrd="0" presId="urn:microsoft.com/office/officeart/2005/8/layout/hierarchy5"/>
    <dgm:cxn modelId="{85CA4A09-73D5-4A09-8CCD-30FD71D7362E}" type="presParOf" srcId="{54FE8A4C-C68B-4BA3-946D-3F2A8BCFCE67}" destId="{DA155D0B-712D-43BD-BA6B-BBC53BDAEC6D}" srcOrd="0" destOrd="0" presId="urn:microsoft.com/office/officeart/2005/8/layout/hierarchy5"/>
    <dgm:cxn modelId="{7E3B6D62-BCE7-4F9F-A036-9F82FC5D2394}" type="presParOf" srcId="{54FE8A4C-C68B-4BA3-946D-3F2A8BCFCE67}" destId="{A5A56000-E73C-41D5-B265-327D6DF11AC7}" srcOrd="1" destOrd="0" presId="urn:microsoft.com/office/officeart/2005/8/layout/hierarchy5"/>
    <dgm:cxn modelId="{273A3E71-EA76-4B4E-8242-AF937B5C6453}" type="presParOf" srcId="{A5A56000-E73C-41D5-B265-327D6DF11AC7}" destId="{87AA59AD-284B-4DEF-B355-E51BB9663912}" srcOrd="0" destOrd="0" presId="urn:microsoft.com/office/officeart/2005/8/layout/hierarchy5"/>
    <dgm:cxn modelId="{CFA94E0F-6472-416D-AEAD-68C118BA186A}" type="presParOf" srcId="{87AA59AD-284B-4DEF-B355-E51BB9663912}" destId="{96A1912F-24F6-4886-833C-323D9B131BD5}" srcOrd="0" destOrd="0" presId="urn:microsoft.com/office/officeart/2005/8/layout/hierarchy5"/>
    <dgm:cxn modelId="{4CF382E6-C9F2-4F95-8227-5EF92F0D3310}" type="presParOf" srcId="{87AA59AD-284B-4DEF-B355-E51BB9663912}" destId="{8D8BCCAF-6525-4953-8977-24BFAA677FB2}" srcOrd="1" destOrd="0" presId="urn:microsoft.com/office/officeart/2005/8/layout/hierarchy5"/>
    <dgm:cxn modelId="{FD89C79A-BF34-4D00-9D47-AB9C1AA3B496}" type="presParOf" srcId="{8D8BCCAF-6525-4953-8977-24BFAA677FB2}" destId="{13064FDA-8B27-4EF8-9EB7-51398CC4DCA2}" srcOrd="0" destOrd="0" presId="urn:microsoft.com/office/officeart/2005/8/layout/hierarchy5"/>
    <dgm:cxn modelId="{C1BDC8EC-A23F-4194-8D0D-F6A67FE5F142}" type="presParOf" srcId="{13064FDA-8B27-4EF8-9EB7-51398CC4DCA2}" destId="{C2C81A48-8D8E-468B-A7C7-1A84CFC65192}" srcOrd="0" destOrd="0" presId="urn:microsoft.com/office/officeart/2005/8/layout/hierarchy5"/>
    <dgm:cxn modelId="{4F681F79-64EE-40E7-9F1E-6F5C02CC9A23}" type="presParOf" srcId="{8D8BCCAF-6525-4953-8977-24BFAA677FB2}" destId="{2AC9F3C9-6B3D-4A3F-B0FC-94290434ED18}" srcOrd="1" destOrd="0" presId="urn:microsoft.com/office/officeart/2005/8/layout/hierarchy5"/>
    <dgm:cxn modelId="{109EFB63-17AA-4A63-A981-377C21B63DED}" type="presParOf" srcId="{2AC9F3C9-6B3D-4A3F-B0FC-94290434ED18}" destId="{AE319967-6C72-487C-B130-A9E9C2BE54E0}" srcOrd="0" destOrd="0" presId="urn:microsoft.com/office/officeart/2005/8/layout/hierarchy5"/>
    <dgm:cxn modelId="{10434E27-323F-4536-83E6-3C5B01193915}" type="presParOf" srcId="{2AC9F3C9-6B3D-4A3F-B0FC-94290434ED18}" destId="{9666B7E1-BA26-4891-A50F-CA5511FD776B}" srcOrd="1" destOrd="0" presId="urn:microsoft.com/office/officeart/2005/8/layout/hierarchy5"/>
    <dgm:cxn modelId="{B91090C0-572C-4D25-ABA6-6C1C895D779D}" type="presParOf" srcId="{9666B7E1-BA26-4891-A50F-CA5511FD776B}" destId="{9F5AF630-0BA0-46E4-B3E2-B39DFEFF4EFC}" srcOrd="0" destOrd="0" presId="urn:microsoft.com/office/officeart/2005/8/layout/hierarchy5"/>
    <dgm:cxn modelId="{EF686608-2A7E-4138-B0FE-ECC28907E3DF}" type="presParOf" srcId="{9F5AF630-0BA0-46E4-B3E2-B39DFEFF4EFC}" destId="{4B6541A0-3683-4693-8203-C49DA6BE8439}" srcOrd="0" destOrd="0" presId="urn:microsoft.com/office/officeart/2005/8/layout/hierarchy5"/>
    <dgm:cxn modelId="{87CBF113-B3DA-4F04-A40A-50AEEF40FFAB}" type="presParOf" srcId="{9666B7E1-BA26-4891-A50F-CA5511FD776B}" destId="{B702EDA9-F1F7-4276-92E9-158E6376A8F9}" srcOrd="1" destOrd="0" presId="urn:microsoft.com/office/officeart/2005/8/layout/hierarchy5"/>
    <dgm:cxn modelId="{B4098F4C-7243-48C4-8F9A-333AE3C7D9E4}" type="presParOf" srcId="{B702EDA9-F1F7-4276-92E9-158E6376A8F9}" destId="{2E467E9A-0F6E-41BE-9986-44ECAF7CF64E}" srcOrd="0" destOrd="0" presId="urn:microsoft.com/office/officeart/2005/8/layout/hierarchy5"/>
    <dgm:cxn modelId="{D1A31943-9111-4DCE-99FF-C6A340014113}" type="presParOf" srcId="{B702EDA9-F1F7-4276-92E9-158E6376A8F9}" destId="{5D6B9D85-D03D-49AD-873F-FA49E69CCC11}" srcOrd="1" destOrd="0" presId="urn:microsoft.com/office/officeart/2005/8/layout/hierarchy5"/>
    <dgm:cxn modelId="{5A47EB34-FB93-4CB2-8CA4-E23330014111}" type="presParOf" srcId="{9666B7E1-BA26-4891-A50F-CA5511FD776B}" destId="{92301DCE-FF14-4B8A-B140-C5451AA77798}" srcOrd="2" destOrd="0" presId="urn:microsoft.com/office/officeart/2005/8/layout/hierarchy5"/>
    <dgm:cxn modelId="{47400498-1480-4F7A-ABA1-AD8D806BFC44}" type="presParOf" srcId="{92301DCE-FF14-4B8A-B140-C5451AA77798}" destId="{4A0A251E-E80C-4F55-89E0-8A9ACBB82C3A}" srcOrd="0" destOrd="0" presId="urn:microsoft.com/office/officeart/2005/8/layout/hierarchy5"/>
    <dgm:cxn modelId="{CABD16FD-F2EE-4FBF-ABB9-07F673CC15AC}" type="presParOf" srcId="{9666B7E1-BA26-4891-A50F-CA5511FD776B}" destId="{253A7B7C-8B9D-42B3-A2FE-4BF196BAD421}" srcOrd="3" destOrd="0" presId="urn:microsoft.com/office/officeart/2005/8/layout/hierarchy5"/>
    <dgm:cxn modelId="{F911D218-C1F2-4126-A1D8-46CA8892C35F}" type="presParOf" srcId="{253A7B7C-8B9D-42B3-A2FE-4BF196BAD421}" destId="{2C0AB617-8CDC-483F-83FB-0A7575BEBE30}" srcOrd="0" destOrd="0" presId="urn:microsoft.com/office/officeart/2005/8/layout/hierarchy5"/>
    <dgm:cxn modelId="{D7EFAE40-ACC6-419D-A3F7-C6AE51A65B17}" type="presParOf" srcId="{253A7B7C-8B9D-42B3-A2FE-4BF196BAD421}" destId="{AC12A570-12E1-4BC9-B0F9-6DC934EA0982}" srcOrd="1" destOrd="0" presId="urn:microsoft.com/office/officeart/2005/8/layout/hierarchy5"/>
    <dgm:cxn modelId="{946098A2-B805-43A7-8394-1B5406142896}" type="presParOf" srcId="{9666B7E1-BA26-4891-A50F-CA5511FD776B}" destId="{B5099663-A5A7-407F-9190-28FAC3F089BB}" srcOrd="4" destOrd="0" presId="urn:microsoft.com/office/officeart/2005/8/layout/hierarchy5"/>
    <dgm:cxn modelId="{85BA4B5E-3554-4DA5-9B09-E7CAABF122C6}" type="presParOf" srcId="{B5099663-A5A7-407F-9190-28FAC3F089BB}" destId="{8D9A3D1A-581D-420A-8084-1AF3D10D77A8}" srcOrd="0" destOrd="0" presId="urn:microsoft.com/office/officeart/2005/8/layout/hierarchy5"/>
    <dgm:cxn modelId="{50EF20E9-74A8-4072-B3E9-FF448FC0FBE1}" type="presParOf" srcId="{9666B7E1-BA26-4891-A50F-CA5511FD776B}" destId="{4E7440CB-3D93-400D-B019-DF527CC2838E}" srcOrd="5" destOrd="0" presId="urn:microsoft.com/office/officeart/2005/8/layout/hierarchy5"/>
    <dgm:cxn modelId="{CE868DCF-865D-4625-8E8A-B8A6977058C0}" type="presParOf" srcId="{4E7440CB-3D93-400D-B019-DF527CC2838E}" destId="{DB1EEF76-701A-4865-AB79-6846D32403AC}" srcOrd="0" destOrd="0" presId="urn:microsoft.com/office/officeart/2005/8/layout/hierarchy5"/>
    <dgm:cxn modelId="{1F818147-9846-4765-83BD-18EC245385FC}" type="presParOf" srcId="{4E7440CB-3D93-400D-B019-DF527CC2838E}" destId="{48639FEC-5C6B-42DE-A2B6-F2A053D55D66}" srcOrd="1" destOrd="0" presId="urn:microsoft.com/office/officeart/2005/8/layout/hierarchy5"/>
    <dgm:cxn modelId="{1DD1E99C-3104-471F-B3C4-7676DA8583E1}" type="presParOf" srcId="{8D8BCCAF-6525-4953-8977-24BFAA677FB2}" destId="{C64F9892-2519-4459-884E-AD59525B645D}" srcOrd="2" destOrd="0" presId="urn:microsoft.com/office/officeart/2005/8/layout/hierarchy5"/>
    <dgm:cxn modelId="{816D6098-6653-4E54-8484-5F4654A81DF0}" type="presParOf" srcId="{C64F9892-2519-4459-884E-AD59525B645D}" destId="{832F157B-EC5F-4EAA-8C57-6A3CDDBFE6AD}" srcOrd="0" destOrd="0" presId="urn:microsoft.com/office/officeart/2005/8/layout/hierarchy5"/>
    <dgm:cxn modelId="{36CD92A4-F226-44B5-8502-52A9A99A8D48}" type="presParOf" srcId="{8D8BCCAF-6525-4953-8977-24BFAA677FB2}" destId="{BDFA0365-D83E-4399-9712-70B38203136D}" srcOrd="3" destOrd="0" presId="urn:microsoft.com/office/officeart/2005/8/layout/hierarchy5"/>
    <dgm:cxn modelId="{2721316A-3727-4AE4-AE58-1BD439625ADB}" type="presParOf" srcId="{BDFA0365-D83E-4399-9712-70B38203136D}" destId="{24A08209-01EE-48B3-82A2-7E7A20C709B4}" srcOrd="0" destOrd="0" presId="urn:microsoft.com/office/officeart/2005/8/layout/hierarchy5"/>
    <dgm:cxn modelId="{CD68EE52-6B6B-45FE-881B-7DF9FDC2D444}" type="presParOf" srcId="{BDFA0365-D83E-4399-9712-70B38203136D}" destId="{DB1610CD-AE49-4FC2-86F5-EAA9D8B72D3C}" srcOrd="1" destOrd="0" presId="urn:microsoft.com/office/officeart/2005/8/layout/hierarchy5"/>
    <dgm:cxn modelId="{73ECE147-228E-4C10-942C-093040DA8C0A}" type="presParOf" srcId="{DB1610CD-AE49-4FC2-86F5-EAA9D8B72D3C}" destId="{ED120D44-DB1E-4B91-8666-7071EE4467B4}" srcOrd="0" destOrd="0" presId="urn:microsoft.com/office/officeart/2005/8/layout/hierarchy5"/>
    <dgm:cxn modelId="{B5F8DED0-F953-4BAE-B7BC-846F4E04B8E0}" type="presParOf" srcId="{ED120D44-DB1E-4B91-8666-7071EE4467B4}" destId="{EAB46C74-BCF5-4F92-9E46-19F77FFDF632}" srcOrd="0" destOrd="0" presId="urn:microsoft.com/office/officeart/2005/8/layout/hierarchy5"/>
    <dgm:cxn modelId="{72DA0E17-7606-4619-9AD1-D64BA5EB8CA0}" type="presParOf" srcId="{DB1610CD-AE49-4FC2-86F5-EAA9D8B72D3C}" destId="{46ED6D04-DEE8-4598-8C81-007A2FA63D52}" srcOrd="1" destOrd="0" presId="urn:microsoft.com/office/officeart/2005/8/layout/hierarchy5"/>
    <dgm:cxn modelId="{C8DB2413-8BBD-49D3-9B01-3BD7DB97DBC6}" type="presParOf" srcId="{46ED6D04-DEE8-4598-8C81-007A2FA63D52}" destId="{A6162834-4132-4265-AD9B-E09350005A14}" srcOrd="0" destOrd="0" presId="urn:microsoft.com/office/officeart/2005/8/layout/hierarchy5"/>
    <dgm:cxn modelId="{0E3FFC32-CC7C-4468-9185-1DA5CB8B8DAD}" type="presParOf" srcId="{46ED6D04-DEE8-4598-8C81-007A2FA63D52}" destId="{3612EF48-F92F-4F16-8F0C-AFB8DBF94CF7}" srcOrd="1" destOrd="0" presId="urn:microsoft.com/office/officeart/2005/8/layout/hierarchy5"/>
    <dgm:cxn modelId="{8096C61A-B116-4500-B0F5-9A3DF1A79A62}" type="presParOf" srcId="{DB1610CD-AE49-4FC2-86F5-EAA9D8B72D3C}" destId="{E8C69A2F-2A6E-463A-8123-6125C39FEE8F}" srcOrd="2" destOrd="0" presId="urn:microsoft.com/office/officeart/2005/8/layout/hierarchy5"/>
    <dgm:cxn modelId="{AD58D64C-A187-451B-B74D-46BD73F7499A}" type="presParOf" srcId="{E8C69A2F-2A6E-463A-8123-6125C39FEE8F}" destId="{D4100B77-77EF-4770-A96E-2CCCB196900F}" srcOrd="0" destOrd="0" presId="urn:microsoft.com/office/officeart/2005/8/layout/hierarchy5"/>
    <dgm:cxn modelId="{9312ED74-065B-4475-A668-14086AE501E4}" type="presParOf" srcId="{DB1610CD-AE49-4FC2-86F5-EAA9D8B72D3C}" destId="{7CB930DC-2EC2-4937-8A2A-5334506DEF57}" srcOrd="3" destOrd="0" presId="urn:microsoft.com/office/officeart/2005/8/layout/hierarchy5"/>
    <dgm:cxn modelId="{BA6BAAA8-4E7A-4B44-B787-8D2C57F5B0C6}" type="presParOf" srcId="{7CB930DC-2EC2-4937-8A2A-5334506DEF57}" destId="{06C5796D-9824-4108-B871-D5232FA0DC70}" srcOrd="0" destOrd="0" presId="urn:microsoft.com/office/officeart/2005/8/layout/hierarchy5"/>
    <dgm:cxn modelId="{40A6C0DD-79FA-4694-894C-7E3B6CC19DE8}" type="presParOf" srcId="{7CB930DC-2EC2-4937-8A2A-5334506DEF57}" destId="{3A7F842A-79AA-4377-8B08-77B90BFDB4A7}" srcOrd="1" destOrd="0" presId="urn:microsoft.com/office/officeart/2005/8/layout/hierarchy5"/>
    <dgm:cxn modelId="{7A918B00-F488-4060-81B5-05CFB07B7AAA}" type="presParOf" srcId="{DB1610CD-AE49-4FC2-86F5-EAA9D8B72D3C}" destId="{3D446342-D52C-46A2-91C7-F984EB666DC9}" srcOrd="4" destOrd="0" presId="urn:microsoft.com/office/officeart/2005/8/layout/hierarchy5"/>
    <dgm:cxn modelId="{7FCE1129-A8C6-463F-80D0-4411761CA703}" type="presParOf" srcId="{3D446342-D52C-46A2-91C7-F984EB666DC9}" destId="{2C356666-0A60-494B-B7A2-A28527BAA5ED}" srcOrd="0" destOrd="0" presId="urn:microsoft.com/office/officeart/2005/8/layout/hierarchy5"/>
    <dgm:cxn modelId="{24C8C14E-92BC-4329-81C8-3FB041F70714}" type="presParOf" srcId="{DB1610CD-AE49-4FC2-86F5-EAA9D8B72D3C}" destId="{8638A5C9-30F0-4FFC-B82C-7C7CEBE60E70}" srcOrd="5" destOrd="0" presId="urn:microsoft.com/office/officeart/2005/8/layout/hierarchy5"/>
    <dgm:cxn modelId="{6004A854-0721-4279-8681-443EA60C63E9}" type="presParOf" srcId="{8638A5C9-30F0-4FFC-B82C-7C7CEBE60E70}" destId="{84FB59BF-4E9C-4A06-B317-9CB875038687}" srcOrd="0" destOrd="0" presId="urn:microsoft.com/office/officeart/2005/8/layout/hierarchy5"/>
    <dgm:cxn modelId="{8D2473D7-386F-4752-9407-7C8BF5CEB2F4}" type="presParOf" srcId="{8638A5C9-30F0-4FFC-B82C-7C7CEBE60E70}" destId="{CF6B85A9-60FA-404C-B8F8-AFB667B7B95A}" srcOrd="1" destOrd="0" presId="urn:microsoft.com/office/officeart/2005/8/layout/hierarchy5"/>
    <dgm:cxn modelId="{FB17997D-6A1B-414B-A2C2-C4898BD8E927}" type="presParOf" srcId="{8D8BCCAF-6525-4953-8977-24BFAA677FB2}" destId="{1AF2F63D-0F3F-4565-AEEE-6B81063FBDB0}" srcOrd="4" destOrd="0" presId="urn:microsoft.com/office/officeart/2005/8/layout/hierarchy5"/>
    <dgm:cxn modelId="{F8A223EF-B508-4472-BB2E-33E998A3C094}" type="presParOf" srcId="{1AF2F63D-0F3F-4565-AEEE-6B81063FBDB0}" destId="{B467A1B4-35A3-49F7-9AEA-4615E890A585}" srcOrd="0" destOrd="0" presId="urn:microsoft.com/office/officeart/2005/8/layout/hierarchy5"/>
    <dgm:cxn modelId="{F9D58F5D-0716-44A7-9809-DA1B4E69F363}" type="presParOf" srcId="{8D8BCCAF-6525-4953-8977-24BFAA677FB2}" destId="{1E2A302D-4460-4624-B0F6-CE6A0CAAAEC7}" srcOrd="5" destOrd="0" presId="urn:microsoft.com/office/officeart/2005/8/layout/hierarchy5"/>
    <dgm:cxn modelId="{96E0B87C-EF64-42CC-9775-8F5C8C9A273F}" type="presParOf" srcId="{1E2A302D-4460-4624-B0F6-CE6A0CAAAEC7}" destId="{F96E543A-24A7-4FB2-BBD2-3B229BAFC57B}" srcOrd="0" destOrd="0" presId="urn:microsoft.com/office/officeart/2005/8/layout/hierarchy5"/>
    <dgm:cxn modelId="{E88C8604-9918-4CA1-84BC-3DA2E843C4D0}" type="presParOf" srcId="{1E2A302D-4460-4624-B0F6-CE6A0CAAAEC7}" destId="{178ECEF9-9185-477E-ADBC-A7144AF089FB}" srcOrd="1" destOrd="0" presId="urn:microsoft.com/office/officeart/2005/8/layout/hierarchy5"/>
    <dgm:cxn modelId="{D88355C7-9363-4025-947A-7E2CE8A57155}" type="presParOf" srcId="{178ECEF9-9185-477E-ADBC-A7144AF089FB}" destId="{C9497C8E-DCDD-4DDA-B9B1-836754917A87}" srcOrd="0" destOrd="0" presId="urn:microsoft.com/office/officeart/2005/8/layout/hierarchy5"/>
    <dgm:cxn modelId="{6501AC42-B697-45D3-AF38-455D8C1C5D3B}" type="presParOf" srcId="{C9497C8E-DCDD-4DDA-B9B1-836754917A87}" destId="{067ECFD0-69D7-4074-914B-11BAE121657C}" srcOrd="0" destOrd="0" presId="urn:microsoft.com/office/officeart/2005/8/layout/hierarchy5"/>
    <dgm:cxn modelId="{20DD5939-9747-4D87-B077-BE430155CDFB}" type="presParOf" srcId="{178ECEF9-9185-477E-ADBC-A7144AF089FB}" destId="{4DFD0430-96CA-4FBD-A1A9-E7B470B3162F}" srcOrd="1" destOrd="0" presId="urn:microsoft.com/office/officeart/2005/8/layout/hierarchy5"/>
    <dgm:cxn modelId="{6DDA6218-2695-4062-B785-3B4CDB09757A}" type="presParOf" srcId="{4DFD0430-96CA-4FBD-A1A9-E7B470B3162F}" destId="{A7F274F1-573D-476B-AE68-D5C1536AA94D}" srcOrd="0" destOrd="0" presId="urn:microsoft.com/office/officeart/2005/8/layout/hierarchy5"/>
    <dgm:cxn modelId="{625EEDF2-8FCB-40B8-B1FC-14C83C54F3FA}" type="presParOf" srcId="{4DFD0430-96CA-4FBD-A1A9-E7B470B3162F}" destId="{C7F19AD0-03D2-44B0-9D21-80634CBB525C}" srcOrd="1" destOrd="0" presId="urn:microsoft.com/office/officeart/2005/8/layout/hierarchy5"/>
    <dgm:cxn modelId="{94C30A12-55A0-4419-A689-E953C6DA61D2}" type="presParOf" srcId="{178ECEF9-9185-477E-ADBC-A7144AF089FB}" destId="{161AD3A8-E52C-4FA4-8560-1A98423819A1}" srcOrd="2" destOrd="0" presId="urn:microsoft.com/office/officeart/2005/8/layout/hierarchy5"/>
    <dgm:cxn modelId="{AF0CE4A0-B86B-482A-A959-770FADBF0048}" type="presParOf" srcId="{161AD3A8-E52C-4FA4-8560-1A98423819A1}" destId="{59B0B43E-39C4-4A7A-AD13-AA46FD6A43E4}" srcOrd="0" destOrd="0" presId="urn:microsoft.com/office/officeart/2005/8/layout/hierarchy5"/>
    <dgm:cxn modelId="{F1C3D398-710D-410F-BAAC-23554E653188}" type="presParOf" srcId="{178ECEF9-9185-477E-ADBC-A7144AF089FB}" destId="{B435400B-CC8D-4DE5-8086-45DB2EBCA05C}" srcOrd="3" destOrd="0" presId="urn:microsoft.com/office/officeart/2005/8/layout/hierarchy5"/>
    <dgm:cxn modelId="{15FAB39D-7CFA-40B6-A386-C18465051494}" type="presParOf" srcId="{B435400B-CC8D-4DE5-8086-45DB2EBCA05C}" destId="{45591FF7-621A-4056-B389-8416C02A39C8}" srcOrd="0" destOrd="0" presId="urn:microsoft.com/office/officeart/2005/8/layout/hierarchy5"/>
    <dgm:cxn modelId="{1C292A73-40DF-437F-BA12-6225FDE53548}" type="presParOf" srcId="{B435400B-CC8D-4DE5-8086-45DB2EBCA05C}" destId="{5E5ACB34-28B3-4567-AF4F-42EDFC0E81A5}" srcOrd="1" destOrd="0" presId="urn:microsoft.com/office/officeart/2005/8/layout/hierarchy5"/>
    <dgm:cxn modelId="{9468FBE8-9C9F-453E-B645-8663F729433C}" type="presParOf" srcId="{178ECEF9-9185-477E-ADBC-A7144AF089FB}" destId="{A87F496A-7492-467F-8EBA-CED17851F05B}" srcOrd="4" destOrd="0" presId="urn:microsoft.com/office/officeart/2005/8/layout/hierarchy5"/>
    <dgm:cxn modelId="{CF9ADB03-2A99-4EBB-BA2E-3B294943F279}" type="presParOf" srcId="{A87F496A-7492-467F-8EBA-CED17851F05B}" destId="{7F021D95-6C92-4DF7-A2E3-F5224FFEAD88}" srcOrd="0" destOrd="0" presId="urn:microsoft.com/office/officeart/2005/8/layout/hierarchy5"/>
    <dgm:cxn modelId="{49F9FD1C-AD46-4B38-B31E-52C3AE11F309}" type="presParOf" srcId="{178ECEF9-9185-477E-ADBC-A7144AF089FB}" destId="{F443D40A-45B6-424F-A941-8A344161B07F}" srcOrd="5" destOrd="0" presId="urn:microsoft.com/office/officeart/2005/8/layout/hierarchy5"/>
    <dgm:cxn modelId="{3ABE9E24-B799-460C-962A-0D98B0941789}" type="presParOf" srcId="{F443D40A-45B6-424F-A941-8A344161B07F}" destId="{F71E18A4-B33D-4F99-B108-36B8F4863324}" srcOrd="0" destOrd="0" presId="urn:microsoft.com/office/officeart/2005/8/layout/hierarchy5"/>
    <dgm:cxn modelId="{3AF2181B-C32E-4F5D-8EF2-5358E3C25553}" type="presParOf" srcId="{F443D40A-45B6-424F-A941-8A344161B07F}" destId="{7B29943F-72A1-46CF-85D8-FEB6F7EF4D4B}" srcOrd="1" destOrd="0" presId="urn:microsoft.com/office/officeart/2005/8/layout/hierarchy5"/>
    <dgm:cxn modelId="{361C4184-1B0F-42BA-85F8-9AAC4DB30175}" type="presParOf" srcId="{178ECEF9-9185-477E-ADBC-A7144AF089FB}" destId="{36386E0E-3B95-4964-9D75-D325467B066B}" srcOrd="6" destOrd="0" presId="urn:microsoft.com/office/officeart/2005/8/layout/hierarchy5"/>
    <dgm:cxn modelId="{18C78ADB-FFF6-42E6-A6C0-F0E6E71CA932}" type="presParOf" srcId="{36386E0E-3B95-4964-9D75-D325467B066B}" destId="{9CC481CE-81FE-4C01-A836-589A7DF9F448}" srcOrd="0" destOrd="0" presId="urn:microsoft.com/office/officeart/2005/8/layout/hierarchy5"/>
    <dgm:cxn modelId="{8272FFA6-5B3D-4219-8482-6FDEC6ED2B3A}" type="presParOf" srcId="{178ECEF9-9185-477E-ADBC-A7144AF089FB}" destId="{9B53AEF2-B31B-4479-BB60-A62F0A4FA02C}" srcOrd="7" destOrd="0" presId="urn:microsoft.com/office/officeart/2005/8/layout/hierarchy5"/>
    <dgm:cxn modelId="{7D1F5D4F-6F99-4D73-BB44-82A2120F8783}" type="presParOf" srcId="{9B53AEF2-B31B-4479-BB60-A62F0A4FA02C}" destId="{9BBA20F5-4856-4C26-A669-37987E6685A8}" srcOrd="0" destOrd="0" presId="urn:microsoft.com/office/officeart/2005/8/layout/hierarchy5"/>
    <dgm:cxn modelId="{A546862E-6A48-4D50-9249-21004D2944E6}" type="presParOf" srcId="{9B53AEF2-B31B-4479-BB60-A62F0A4FA02C}" destId="{CA05B9A3-B7D4-4E4F-B95D-0CE33E602FD5}" srcOrd="1" destOrd="0" presId="urn:microsoft.com/office/officeart/2005/8/layout/hierarchy5"/>
    <dgm:cxn modelId="{692C121C-FF53-4D25-9BCB-A98931B36950}" type="presParOf" srcId="{29C13110-CD99-4B36-A7C4-780FC867F661}" destId="{2690C049-C3AA-459A-A5D7-972964182358}" srcOrd="1" destOrd="0" presId="urn:microsoft.com/office/officeart/2005/8/layout/hierarchy5"/>
    <dgm:cxn modelId="{F8E2DE65-57E3-4A4E-B2DD-62944FB9B78D}" type="presParOf" srcId="{2690C049-C3AA-459A-A5D7-972964182358}" destId="{9705C627-3ADB-49C8-9ECA-DD374E06E752}" srcOrd="0" destOrd="0" presId="urn:microsoft.com/office/officeart/2005/8/layout/hierarchy5"/>
    <dgm:cxn modelId="{1E4F6C07-1A94-4748-8AE2-7089A16673AF}" type="presParOf" srcId="{9705C627-3ADB-49C8-9ECA-DD374E06E752}" destId="{CB2D1F2E-84D9-44F2-BB0F-623B3F0BC818}" srcOrd="0" destOrd="0" presId="urn:microsoft.com/office/officeart/2005/8/layout/hierarchy5"/>
    <dgm:cxn modelId="{A53CF88A-8D53-4533-A9C6-101ADD5FC5B2}" type="presParOf" srcId="{9705C627-3ADB-49C8-9ECA-DD374E06E752}" destId="{625B52F2-79ED-45BF-9409-5A185087BB1B}" srcOrd="1" destOrd="0" presId="urn:microsoft.com/office/officeart/2005/8/layout/hierarchy5"/>
    <dgm:cxn modelId="{595B3B8E-6FF9-40D2-BF95-6BB403B60442}" type="presParOf" srcId="{2690C049-C3AA-459A-A5D7-972964182358}" destId="{530FD756-15A2-4D4C-B914-41A9EF879639}" srcOrd="1" destOrd="0" presId="urn:microsoft.com/office/officeart/2005/8/layout/hierarchy5"/>
    <dgm:cxn modelId="{A83303A0-4206-4E5E-873B-759E8588FDAD}" type="presParOf" srcId="{530FD756-15A2-4D4C-B914-41A9EF879639}" destId="{0D134C2C-6C2D-451C-B818-A561CA399CA0}" srcOrd="0" destOrd="0" presId="urn:microsoft.com/office/officeart/2005/8/layout/hierarchy5"/>
    <dgm:cxn modelId="{28C8AF84-4960-48F7-A214-0F053CCF6EEC}" type="presParOf" srcId="{2690C049-C3AA-459A-A5D7-972964182358}" destId="{560994F2-7F5B-4E7C-94FC-5AFB64D60F85}" srcOrd="2" destOrd="0" presId="urn:microsoft.com/office/officeart/2005/8/layout/hierarchy5"/>
    <dgm:cxn modelId="{E3967F28-8DDB-4D08-B40F-A5A1002B32E3}" type="presParOf" srcId="{560994F2-7F5B-4E7C-94FC-5AFB64D60F85}" destId="{6669D249-D9CF-40D7-9B2A-1F7D06D2CBBC}" srcOrd="0" destOrd="0" presId="urn:microsoft.com/office/officeart/2005/8/layout/hierarchy5"/>
    <dgm:cxn modelId="{12B3945B-C75A-481F-A69B-FA1D5314E102}" type="presParOf" srcId="{560994F2-7F5B-4E7C-94FC-5AFB64D60F85}" destId="{1C504C8F-0E62-4BCC-9F89-6E3A618BC4D0}" srcOrd="1" destOrd="0" presId="urn:microsoft.com/office/officeart/2005/8/layout/hierarchy5"/>
    <dgm:cxn modelId="{EFDAD310-72F5-40DC-AD3B-E5965FE620C8}" type="presParOf" srcId="{2690C049-C3AA-459A-A5D7-972964182358}" destId="{D990404A-9B90-4A7F-B35B-3BFC73E1E057}" srcOrd="3" destOrd="0" presId="urn:microsoft.com/office/officeart/2005/8/layout/hierarchy5"/>
    <dgm:cxn modelId="{25DE23A9-D23F-4FAC-BDAA-F2D2483DC70D}" type="presParOf" srcId="{D990404A-9B90-4A7F-B35B-3BFC73E1E057}" destId="{92D9375A-C9CF-4A66-A0B8-EC36D4D7F1B9}" srcOrd="0" destOrd="0" presId="urn:microsoft.com/office/officeart/2005/8/layout/hierarchy5"/>
    <dgm:cxn modelId="{58175DF8-1EAB-40E4-BEC1-000C3D328DF3}" type="presParOf" srcId="{2690C049-C3AA-459A-A5D7-972964182358}" destId="{9C1A1153-8621-4A15-A439-FF6CEE93B186}" srcOrd="4" destOrd="0" presId="urn:microsoft.com/office/officeart/2005/8/layout/hierarchy5"/>
    <dgm:cxn modelId="{EBE5A773-3B72-495D-84C1-45121E6F9190}" type="presParOf" srcId="{9C1A1153-8621-4A15-A439-FF6CEE93B186}" destId="{8FC85266-BE1E-41CA-827D-94A6D898AF24}" srcOrd="0" destOrd="0" presId="urn:microsoft.com/office/officeart/2005/8/layout/hierarchy5"/>
    <dgm:cxn modelId="{EDC152BD-7F2A-4D37-9FF3-DDBFC02E3C7B}" type="presParOf" srcId="{9C1A1153-8621-4A15-A439-FF6CEE93B186}" destId="{B2BCFA9A-CD5F-430F-A730-3F76468516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42BF5-DB05-4E6F-9216-DF56CB222B62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208ACBE-E803-4E9C-89A8-B8B860752613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Επιχειρηματική Ιδέα / </a:t>
          </a:r>
        </a:p>
        <a:p>
          <a:r>
            <a:rPr lang="el-GR" sz="1800" b="1" dirty="0">
              <a:latin typeface="Arial Narrow" pitchFamily="34" charset="0"/>
            </a:rPr>
            <a:t>Ερευνητικό Αποτέλεσμα</a:t>
          </a:r>
        </a:p>
      </dgm:t>
    </dgm:pt>
    <dgm:pt modelId="{00A6FF68-6ACC-401F-9E59-02E96C340680}" type="parTrans" cxnId="{3436E4DF-FE1E-4B66-8338-093631ABE50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EA78F666-466C-4126-BC44-3C1F82266B34}" type="sibTrans" cxnId="{3436E4DF-FE1E-4B66-8338-093631ABE50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17731A05-BEED-4EDD-ABB8-02A6947FF681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Μονάδα Καινοτομίας και Επιχειρηματικότητας </a:t>
          </a:r>
        </a:p>
        <a:p>
          <a:r>
            <a:rPr lang="el-GR" sz="1800" dirty="0">
              <a:latin typeface="Arial Narrow" pitchFamily="34" charset="0"/>
            </a:rPr>
            <a:t>(</a:t>
          </a:r>
          <a:r>
            <a:rPr lang="el-GR" sz="1800" dirty="0" smtClean="0">
              <a:latin typeface="Arial Narrow" pitchFamily="34" charset="0"/>
            </a:rPr>
            <a:t>Μ</a:t>
          </a:r>
          <a:r>
            <a:rPr lang="en-US" sz="1800" dirty="0" smtClean="0">
              <a:latin typeface="Arial Narrow" pitchFamily="34" charset="0"/>
            </a:rPr>
            <a:t>o</a:t>
          </a:r>
          <a:r>
            <a:rPr lang="el-GR" sz="1800" dirty="0" smtClean="0">
              <a:latin typeface="Arial Narrow" pitchFamily="34" charset="0"/>
            </a:rPr>
            <a:t>.Κ.Ε</a:t>
          </a:r>
          <a:r>
            <a:rPr lang="el-GR" sz="1800" dirty="0">
              <a:latin typeface="Arial Narrow" pitchFamily="34" charset="0"/>
            </a:rPr>
            <a:t>.)</a:t>
          </a:r>
          <a:endParaRPr lang="el-GR" sz="1800" b="1" dirty="0">
            <a:latin typeface="Arial Narrow" pitchFamily="34" charset="0"/>
          </a:endParaRPr>
        </a:p>
      </dgm:t>
    </dgm:pt>
    <dgm:pt modelId="{4157F394-6519-4403-912D-7F0347DD15C7}" type="parTrans" cxnId="{C45D28C4-665C-4806-9216-F9D38C5C5AE9}">
      <dgm:prSet custT="1"/>
      <dgm:spPr/>
      <dgm:t>
        <a:bodyPr/>
        <a:lstStyle/>
        <a:p>
          <a:endParaRPr lang="el-GR" sz="800">
            <a:latin typeface="Arial Narrow" pitchFamily="34" charset="0"/>
          </a:endParaRPr>
        </a:p>
      </dgm:t>
    </dgm:pt>
    <dgm:pt modelId="{6DBD1FD8-E7D1-436A-92ED-17C143224420}" type="sibTrans" cxnId="{C45D28C4-665C-4806-9216-F9D38C5C5AE9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3458ED70-BD29-4BC4-B8B9-12DA977C802E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Εκδηλώσεις – Ημερίδες σε θέματα επιχειρηματικότητας</a:t>
          </a:r>
        </a:p>
      </dgm:t>
    </dgm:pt>
    <dgm:pt modelId="{ABAD353D-6EF8-4C46-8A47-8BD1B733CEA6}" type="parTrans" cxnId="{F873FFEB-4551-4928-AEF2-08D25EDCCB07}">
      <dgm:prSet custT="1"/>
      <dgm:spPr/>
      <dgm:t>
        <a:bodyPr/>
        <a:lstStyle/>
        <a:p>
          <a:endParaRPr lang="el-GR" sz="800">
            <a:latin typeface="Arial Narrow" pitchFamily="34" charset="0"/>
          </a:endParaRPr>
        </a:p>
      </dgm:t>
    </dgm:pt>
    <dgm:pt modelId="{94541F09-7D96-4552-A5EE-34E1ECA16B2B}" type="sibTrans" cxnId="{F873FFEB-4551-4928-AEF2-08D25EDCCB07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55B81F2A-25C6-42C2-AF63-714ED0EB6A8D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Επισκέψεις σε επιχειρήσεις</a:t>
          </a:r>
        </a:p>
      </dgm:t>
    </dgm:pt>
    <dgm:pt modelId="{D1DBEC9E-1300-4B2D-B9A4-6289A49F055B}" type="sibTrans" cxnId="{869B1A16-5141-4744-A638-B1A260571543}">
      <dgm:prSet/>
      <dgm:spPr/>
      <dgm:t>
        <a:bodyPr/>
        <a:lstStyle/>
        <a:p>
          <a:endParaRPr lang="el-GR">
            <a:latin typeface="Arial Narrow" pitchFamily="34" charset="0"/>
          </a:endParaRPr>
        </a:p>
      </dgm:t>
    </dgm:pt>
    <dgm:pt modelId="{C145709F-CBAA-4795-9C35-2376ED2D029D}" type="parTrans" cxnId="{869B1A16-5141-4744-A638-B1A260571543}">
      <dgm:prSet custT="1"/>
      <dgm:spPr/>
      <dgm:t>
        <a:bodyPr/>
        <a:lstStyle/>
        <a:p>
          <a:endParaRPr lang="el-GR" sz="800">
            <a:latin typeface="Arial Narrow" pitchFamily="34" charset="0"/>
          </a:endParaRPr>
        </a:p>
      </dgm:t>
    </dgm:pt>
    <dgm:pt modelId="{3086E9B0-1376-4CB6-B0EE-E73ED07ED333}">
      <dgm:prSet phldrT="[Κείμενο]" custT="1"/>
      <dgm:spPr/>
      <dgm:t>
        <a:bodyPr/>
        <a:lstStyle/>
        <a:p>
          <a:r>
            <a:rPr lang="el-GR" sz="1800" b="1" dirty="0" err="1">
              <a:latin typeface="Arial Narrow" pitchFamily="34" charset="0"/>
            </a:rPr>
            <a:t>Διατμηματικό</a:t>
          </a:r>
          <a:r>
            <a:rPr lang="el-GR" sz="1800" b="1" dirty="0">
              <a:latin typeface="Arial Narrow" pitchFamily="34" charset="0"/>
            </a:rPr>
            <a:t> μάθημα «Καινοτομία &amp; Επιχειρηματικότητα»</a:t>
          </a:r>
        </a:p>
      </dgm:t>
    </dgm:pt>
    <dgm:pt modelId="{26265E82-4AE1-4D6D-8AAD-C999767A8F70}" type="parTrans" cxnId="{F0368D7A-53BF-43D7-ABE9-2D73AA7EFA97}">
      <dgm:prSet custT="1"/>
      <dgm:spPr/>
      <dgm:t>
        <a:bodyPr/>
        <a:lstStyle/>
        <a:p>
          <a:endParaRPr lang="el-GR" sz="800"/>
        </a:p>
      </dgm:t>
    </dgm:pt>
    <dgm:pt modelId="{D74CC2DD-82A3-4199-BBBB-D36DFF231BCF}" type="sibTrans" cxnId="{F0368D7A-53BF-43D7-ABE9-2D73AA7EFA97}">
      <dgm:prSet/>
      <dgm:spPr/>
      <dgm:t>
        <a:bodyPr/>
        <a:lstStyle/>
        <a:p>
          <a:endParaRPr lang="el-GR"/>
        </a:p>
      </dgm:t>
    </dgm:pt>
    <dgm:pt modelId="{7FE4A80C-B6C2-4E17-94DA-381915FFFA90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gm:t>
    </dgm:pt>
    <dgm:pt modelId="{B0CCF464-E05B-476C-ADED-A6B2DE50A977}" type="sibTrans" cxnId="{CC6F901B-89E2-41A3-931B-3C3E1EAA927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F13B3EE4-9870-4730-9F66-1EEB9B9E4CD0}" type="parTrans" cxnId="{CC6F901B-89E2-41A3-931B-3C3E1EAA9279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24383F3E-C1E7-420C-9D03-BA2B0E3BC8F8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dirty="0">
              <a:solidFill>
                <a:srgbClr val="0070C0"/>
              </a:solidFill>
              <a:latin typeface="Arial Narrow" pitchFamily="34" charset="0"/>
            </a:rPr>
            <a:t>.</a:t>
          </a:r>
        </a:p>
      </dgm:t>
    </dgm:pt>
    <dgm:pt modelId="{421A562D-1153-454D-8873-AF547124E075}" type="sibTrans" cxnId="{2B775F58-40FE-43E7-9840-568E848633E5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5B6FC82F-348A-4CFA-BAF8-B548B6117436}" type="parTrans" cxnId="{2B775F58-40FE-43E7-9840-568E848633E5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0422D4A7-3E29-42BC-9746-640F7C195D46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gm:t>
    </dgm:pt>
    <dgm:pt modelId="{10CA7A62-BB46-4E16-AC11-E4837A84F81B}" type="sibTrans" cxnId="{64B3F809-18F3-4771-A041-1193D3AA908C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20BEEDDC-3FAF-4D67-99F4-7339FBC99892}" type="parTrans" cxnId="{64B3F809-18F3-4771-A041-1193D3AA908C}">
      <dgm:prSet/>
      <dgm:spPr/>
      <dgm:t>
        <a:bodyPr/>
        <a:lstStyle/>
        <a:p>
          <a:endParaRPr lang="el-GR" sz="1200">
            <a:latin typeface="Arial Narrow" pitchFamily="34" charset="0"/>
          </a:endParaRPr>
        </a:p>
      </dgm:t>
    </dgm:pt>
    <dgm:pt modelId="{29C13110-CD99-4B36-A7C4-780FC867F661}" type="pres">
      <dgm:prSet presAssocID="{7D742BF5-DB05-4E6F-9216-DF56CB222B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FE8A4C-C68B-4BA3-946D-3F2A8BCFCE67}" type="pres">
      <dgm:prSet presAssocID="{7D742BF5-DB05-4E6F-9216-DF56CB222B62}" presName="hierFlow" presStyleCnt="0"/>
      <dgm:spPr/>
      <dgm:t>
        <a:bodyPr/>
        <a:lstStyle/>
        <a:p>
          <a:endParaRPr lang="el-GR"/>
        </a:p>
      </dgm:t>
    </dgm:pt>
    <dgm:pt modelId="{DA155D0B-712D-43BD-BA6B-BBC53BDAEC6D}" type="pres">
      <dgm:prSet presAssocID="{7D742BF5-DB05-4E6F-9216-DF56CB222B62}" presName="firstBuf" presStyleCnt="0"/>
      <dgm:spPr/>
      <dgm:t>
        <a:bodyPr/>
        <a:lstStyle/>
        <a:p>
          <a:endParaRPr lang="el-GR"/>
        </a:p>
      </dgm:t>
    </dgm:pt>
    <dgm:pt modelId="{A5A56000-E73C-41D5-B265-327D6DF11AC7}" type="pres">
      <dgm:prSet presAssocID="{7D742BF5-DB05-4E6F-9216-DF56CB222B6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87AA59AD-284B-4DEF-B355-E51BB9663912}" type="pres">
      <dgm:prSet presAssocID="{D208ACBE-E803-4E9C-89A8-B8B860752613}" presName="Name17" presStyleCnt="0"/>
      <dgm:spPr/>
      <dgm:t>
        <a:bodyPr/>
        <a:lstStyle/>
        <a:p>
          <a:endParaRPr lang="el-GR"/>
        </a:p>
      </dgm:t>
    </dgm:pt>
    <dgm:pt modelId="{96A1912F-24F6-4886-833C-323D9B131BD5}" type="pres">
      <dgm:prSet presAssocID="{D208ACBE-E803-4E9C-89A8-B8B860752613}" presName="level1Shape" presStyleLbl="node0" presStyleIdx="0" presStyleCnt="1" custScaleX="262290" custScaleY="281978" custLinFactNeighborX="-58230" custLinFactNeighborY="-818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8BCCAF-6525-4953-8977-24BFAA677FB2}" type="pres">
      <dgm:prSet presAssocID="{D208ACBE-E803-4E9C-89A8-B8B860752613}" presName="hierChild2" presStyleCnt="0"/>
      <dgm:spPr/>
      <dgm:t>
        <a:bodyPr/>
        <a:lstStyle/>
        <a:p>
          <a:endParaRPr lang="el-GR"/>
        </a:p>
      </dgm:t>
    </dgm:pt>
    <dgm:pt modelId="{13064FDA-8B27-4EF8-9EB7-51398CC4DCA2}" type="pres">
      <dgm:prSet presAssocID="{4157F394-6519-4403-912D-7F0347DD15C7}" presName="Name25" presStyleLbl="parChTrans1D2" presStyleIdx="0" presStyleCnt="1"/>
      <dgm:spPr/>
      <dgm:t>
        <a:bodyPr/>
        <a:lstStyle/>
        <a:p>
          <a:endParaRPr lang="el-GR"/>
        </a:p>
      </dgm:t>
    </dgm:pt>
    <dgm:pt modelId="{C2C81A48-8D8E-468B-A7C7-1A84CFC65192}" type="pres">
      <dgm:prSet presAssocID="{4157F394-6519-4403-912D-7F0347DD15C7}" presName="connTx" presStyleLbl="parChTrans1D2" presStyleIdx="0" presStyleCnt="1"/>
      <dgm:spPr/>
      <dgm:t>
        <a:bodyPr/>
        <a:lstStyle/>
        <a:p>
          <a:endParaRPr lang="el-GR"/>
        </a:p>
      </dgm:t>
    </dgm:pt>
    <dgm:pt modelId="{2AC9F3C9-6B3D-4A3F-B0FC-94290434ED18}" type="pres">
      <dgm:prSet presAssocID="{17731A05-BEED-4EDD-ABB8-02A6947FF681}" presName="Name30" presStyleCnt="0"/>
      <dgm:spPr/>
    </dgm:pt>
    <dgm:pt modelId="{AE319967-6C72-487C-B130-A9E9C2BE54E0}" type="pres">
      <dgm:prSet presAssocID="{17731A05-BEED-4EDD-ABB8-02A6947FF681}" presName="level2Shape" presStyleLbl="node2" presStyleIdx="0" presStyleCnt="1" custScaleX="322243" custScaleY="301800" custLinFactNeighborX="-6338" custLinFactNeighborY="-86536"/>
      <dgm:spPr/>
      <dgm:t>
        <a:bodyPr/>
        <a:lstStyle/>
        <a:p>
          <a:endParaRPr lang="el-GR"/>
        </a:p>
      </dgm:t>
    </dgm:pt>
    <dgm:pt modelId="{9666B7E1-BA26-4891-A50F-CA5511FD776B}" type="pres">
      <dgm:prSet presAssocID="{17731A05-BEED-4EDD-ABB8-02A6947FF681}" presName="hierChild3" presStyleCnt="0"/>
      <dgm:spPr/>
    </dgm:pt>
    <dgm:pt modelId="{9F5AF630-0BA0-46E4-B3E2-B39DFEFF4EFC}" type="pres">
      <dgm:prSet presAssocID="{26265E82-4AE1-4D6D-8AAD-C999767A8F70}" presName="Name25" presStyleLbl="parChTrans1D3" presStyleIdx="0" presStyleCnt="3"/>
      <dgm:spPr/>
      <dgm:t>
        <a:bodyPr/>
        <a:lstStyle/>
        <a:p>
          <a:endParaRPr lang="el-GR"/>
        </a:p>
      </dgm:t>
    </dgm:pt>
    <dgm:pt modelId="{4B6541A0-3683-4693-8203-C49DA6BE8439}" type="pres">
      <dgm:prSet presAssocID="{26265E82-4AE1-4D6D-8AAD-C999767A8F70}" presName="connTx" presStyleLbl="parChTrans1D3" presStyleIdx="0" presStyleCnt="3"/>
      <dgm:spPr/>
      <dgm:t>
        <a:bodyPr/>
        <a:lstStyle/>
        <a:p>
          <a:endParaRPr lang="el-GR"/>
        </a:p>
      </dgm:t>
    </dgm:pt>
    <dgm:pt modelId="{B702EDA9-F1F7-4276-92E9-158E6376A8F9}" type="pres">
      <dgm:prSet presAssocID="{3086E9B0-1376-4CB6-B0EE-E73ED07ED333}" presName="Name30" presStyleCnt="0"/>
      <dgm:spPr/>
    </dgm:pt>
    <dgm:pt modelId="{2E467E9A-0F6E-41BE-9986-44ECAF7CF64E}" type="pres">
      <dgm:prSet presAssocID="{3086E9B0-1376-4CB6-B0EE-E73ED07ED333}" presName="level2Shape" presStyleLbl="node3" presStyleIdx="0" presStyleCnt="3" custScaleX="461567" custScaleY="150218" custLinFactY="-69217" custLinFactNeighborX="8271" custLinFactNeighborY="-100000"/>
      <dgm:spPr/>
      <dgm:t>
        <a:bodyPr/>
        <a:lstStyle/>
        <a:p>
          <a:endParaRPr lang="el-GR"/>
        </a:p>
      </dgm:t>
    </dgm:pt>
    <dgm:pt modelId="{5D6B9D85-D03D-49AD-873F-FA49E69CCC11}" type="pres">
      <dgm:prSet presAssocID="{3086E9B0-1376-4CB6-B0EE-E73ED07ED333}" presName="hierChild3" presStyleCnt="0"/>
      <dgm:spPr/>
    </dgm:pt>
    <dgm:pt modelId="{92301DCE-FF14-4B8A-B140-C5451AA77798}" type="pres">
      <dgm:prSet presAssocID="{C145709F-CBAA-4795-9C35-2376ED2D029D}" presName="Name25" presStyleLbl="parChTrans1D3" presStyleIdx="1" presStyleCnt="3"/>
      <dgm:spPr/>
      <dgm:t>
        <a:bodyPr/>
        <a:lstStyle/>
        <a:p>
          <a:endParaRPr lang="el-GR"/>
        </a:p>
      </dgm:t>
    </dgm:pt>
    <dgm:pt modelId="{4A0A251E-E80C-4F55-89E0-8A9ACBB82C3A}" type="pres">
      <dgm:prSet presAssocID="{C145709F-CBAA-4795-9C35-2376ED2D029D}" presName="connTx" presStyleLbl="parChTrans1D3" presStyleIdx="1" presStyleCnt="3"/>
      <dgm:spPr/>
      <dgm:t>
        <a:bodyPr/>
        <a:lstStyle/>
        <a:p>
          <a:endParaRPr lang="el-GR"/>
        </a:p>
      </dgm:t>
    </dgm:pt>
    <dgm:pt modelId="{253A7B7C-8B9D-42B3-A2FE-4BF196BAD421}" type="pres">
      <dgm:prSet presAssocID="{55B81F2A-25C6-42C2-AF63-714ED0EB6A8D}" presName="Name30" presStyleCnt="0"/>
      <dgm:spPr/>
    </dgm:pt>
    <dgm:pt modelId="{2C0AB617-8CDC-483F-83FB-0A7575BEBE30}" type="pres">
      <dgm:prSet presAssocID="{55B81F2A-25C6-42C2-AF63-714ED0EB6A8D}" presName="level2Shape" presStyleLbl="node3" presStyleIdx="1" presStyleCnt="3" custScaleX="456699" custScaleY="116245" custLinFactY="26335" custLinFactNeighborX="12773" custLinFactNeighborY="100000"/>
      <dgm:spPr/>
      <dgm:t>
        <a:bodyPr/>
        <a:lstStyle/>
        <a:p>
          <a:endParaRPr lang="el-GR"/>
        </a:p>
      </dgm:t>
    </dgm:pt>
    <dgm:pt modelId="{AC12A570-12E1-4BC9-B0F9-6DC934EA0982}" type="pres">
      <dgm:prSet presAssocID="{55B81F2A-25C6-42C2-AF63-714ED0EB6A8D}" presName="hierChild3" presStyleCnt="0"/>
      <dgm:spPr/>
    </dgm:pt>
    <dgm:pt modelId="{B5099663-A5A7-407F-9190-28FAC3F089BB}" type="pres">
      <dgm:prSet presAssocID="{ABAD353D-6EF8-4C46-8A47-8BD1B733CEA6}" presName="Name25" presStyleLbl="parChTrans1D3" presStyleIdx="2" presStyleCnt="3"/>
      <dgm:spPr/>
      <dgm:t>
        <a:bodyPr/>
        <a:lstStyle/>
        <a:p>
          <a:endParaRPr lang="el-GR"/>
        </a:p>
      </dgm:t>
    </dgm:pt>
    <dgm:pt modelId="{8D9A3D1A-581D-420A-8084-1AF3D10D77A8}" type="pres">
      <dgm:prSet presAssocID="{ABAD353D-6EF8-4C46-8A47-8BD1B733CEA6}" presName="connTx" presStyleLbl="parChTrans1D3" presStyleIdx="2" presStyleCnt="3"/>
      <dgm:spPr/>
      <dgm:t>
        <a:bodyPr/>
        <a:lstStyle/>
        <a:p>
          <a:endParaRPr lang="el-GR"/>
        </a:p>
      </dgm:t>
    </dgm:pt>
    <dgm:pt modelId="{4E7440CB-3D93-400D-B019-DF527CC2838E}" type="pres">
      <dgm:prSet presAssocID="{3458ED70-BD29-4BC4-B8B9-12DA977C802E}" presName="Name30" presStyleCnt="0"/>
      <dgm:spPr/>
    </dgm:pt>
    <dgm:pt modelId="{DB1EEF76-701A-4865-AB79-6846D32403AC}" type="pres">
      <dgm:prSet presAssocID="{3458ED70-BD29-4BC4-B8B9-12DA977C802E}" presName="level2Shape" presStyleLbl="node3" presStyleIdx="2" presStyleCnt="3" custScaleX="461708" custScaleY="153450" custLinFactY="-100000" custLinFactNeighborX="9957" custLinFactNeighborY="-139832"/>
      <dgm:spPr/>
      <dgm:t>
        <a:bodyPr/>
        <a:lstStyle/>
        <a:p>
          <a:endParaRPr lang="el-GR"/>
        </a:p>
      </dgm:t>
    </dgm:pt>
    <dgm:pt modelId="{48639FEC-5C6B-42DE-A2B6-F2A053D55D66}" type="pres">
      <dgm:prSet presAssocID="{3458ED70-BD29-4BC4-B8B9-12DA977C802E}" presName="hierChild3" presStyleCnt="0"/>
      <dgm:spPr/>
    </dgm:pt>
    <dgm:pt modelId="{2690C049-C3AA-459A-A5D7-972964182358}" type="pres">
      <dgm:prSet presAssocID="{7D742BF5-DB05-4E6F-9216-DF56CB222B62}" presName="bgShapesFlow" presStyleCnt="0"/>
      <dgm:spPr/>
      <dgm:t>
        <a:bodyPr/>
        <a:lstStyle/>
        <a:p>
          <a:endParaRPr lang="el-GR"/>
        </a:p>
      </dgm:t>
    </dgm:pt>
    <dgm:pt modelId="{9705C627-3ADB-49C8-9ECA-DD374E06E752}" type="pres">
      <dgm:prSet presAssocID="{0422D4A7-3E29-42BC-9746-640F7C195D46}" presName="rectComp" presStyleCnt="0"/>
      <dgm:spPr/>
      <dgm:t>
        <a:bodyPr/>
        <a:lstStyle/>
        <a:p>
          <a:endParaRPr lang="el-GR"/>
        </a:p>
      </dgm:t>
    </dgm:pt>
    <dgm:pt modelId="{CB2D1F2E-84D9-44F2-BB0F-623B3F0BC818}" type="pres">
      <dgm:prSet presAssocID="{0422D4A7-3E29-42BC-9746-640F7C195D46}" presName="bgRect" presStyleLbl="bgShp" presStyleIdx="0" presStyleCnt="3" custScaleX="222820" custLinFactNeighborX="-57500"/>
      <dgm:spPr/>
      <dgm:t>
        <a:bodyPr/>
        <a:lstStyle/>
        <a:p>
          <a:endParaRPr lang="el-GR"/>
        </a:p>
      </dgm:t>
    </dgm:pt>
    <dgm:pt modelId="{625B52F2-79ED-45BF-9409-5A185087BB1B}" type="pres">
      <dgm:prSet presAssocID="{0422D4A7-3E29-42BC-9746-640F7C195D4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0FD756-15A2-4D4C-B914-41A9EF879639}" type="pres">
      <dgm:prSet presAssocID="{0422D4A7-3E29-42BC-9746-640F7C195D46}" presName="spComp" presStyleCnt="0"/>
      <dgm:spPr/>
      <dgm:t>
        <a:bodyPr/>
        <a:lstStyle/>
        <a:p>
          <a:endParaRPr lang="el-GR"/>
        </a:p>
      </dgm:t>
    </dgm:pt>
    <dgm:pt modelId="{0D134C2C-6C2D-451C-B818-A561CA399CA0}" type="pres">
      <dgm:prSet presAssocID="{0422D4A7-3E29-42BC-9746-640F7C195D46}" presName="hSp" presStyleCnt="0"/>
      <dgm:spPr/>
      <dgm:t>
        <a:bodyPr/>
        <a:lstStyle/>
        <a:p>
          <a:endParaRPr lang="el-GR"/>
        </a:p>
      </dgm:t>
    </dgm:pt>
    <dgm:pt modelId="{560994F2-7F5B-4E7C-94FC-5AFB64D60F85}" type="pres">
      <dgm:prSet presAssocID="{24383F3E-C1E7-420C-9D03-BA2B0E3BC8F8}" presName="rectComp" presStyleCnt="0"/>
      <dgm:spPr/>
      <dgm:t>
        <a:bodyPr/>
        <a:lstStyle/>
        <a:p>
          <a:endParaRPr lang="el-GR"/>
        </a:p>
      </dgm:t>
    </dgm:pt>
    <dgm:pt modelId="{6669D249-D9CF-40D7-9B2A-1F7D06D2CBBC}" type="pres">
      <dgm:prSet presAssocID="{24383F3E-C1E7-420C-9D03-BA2B0E3BC8F8}" presName="bgRect" presStyleLbl="bgShp" presStyleIdx="1" presStyleCnt="3" custScaleX="275343" custLinFactNeighborX="11420"/>
      <dgm:spPr/>
      <dgm:t>
        <a:bodyPr/>
        <a:lstStyle/>
        <a:p>
          <a:endParaRPr lang="el-GR"/>
        </a:p>
      </dgm:t>
    </dgm:pt>
    <dgm:pt modelId="{1C504C8F-0E62-4BCC-9F89-6E3A618BC4D0}" type="pres">
      <dgm:prSet presAssocID="{24383F3E-C1E7-420C-9D03-BA2B0E3BC8F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0404A-9B90-4A7F-B35B-3BFC73E1E057}" type="pres">
      <dgm:prSet presAssocID="{24383F3E-C1E7-420C-9D03-BA2B0E3BC8F8}" presName="spComp" presStyleCnt="0"/>
      <dgm:spPr/>
      <dgm:t>
        <a:bodyPr/>
        <a:lstStyle/>
        <a:p>
          <a:endParaRPr lang="el-GR"/>
        </a:p>
      </dgm:t>
    </dgm:pt>
    <dgm:pt modelId="{92D9375A-C9CF-4A66-A0B8-EC36D4D7F1B9}" type="pres">
      <dgm:prSet presAssocID="{24383F3E-C1E7-420C-9D03-BA2B0E3BC8F8}" presName="hSp" presStyleCnt="0"/>
      <dgm:spPr/>
      <dgm:t>
        <a:bodyPr/>
        <a:lstStyle/>
        <a:p>
          <a:endParaRPr lang="el-GR"/>
        </a:p>
      </dgm:t>
    </dgm:pt>
    <dgm:pt modelId="{9C1A1153-8621-4A15-A439-FF6CEE93B186}" type="pres">
      <dgm:prSet presAssocID="{7FE4A80C-B6C2-4E17-94DA-381915FFFA90}" presName="rectComp" presStyleCnt="0"/>
      <dgm:spPr/>
      <dgm:t>
        <a:bodyPr/>
        <a:lstStyle/>
        <a:p>
          <a:endParaRPr lang="el-GR"/>
        </a:p>
      </dgm:t>
    </dgm:pt>
    <dgm:pt modelId="{8FC85266-BE1E-41CA-827D-94A6D898AF24}" type="pres">
      <dgm:prSet presAssocID="{7FE4A80C-B6C2-4E17-94DA-381915FFFA90}" presName="bgRect" presStyleLbl="bgShp" presStyleIdx="2" presStyleCnt="3" custScaleX="390162" custLinFactNeighborX="38823" custLinFactNeighborY="1449"/>
      <dgm:spPr/>
      <dgm:t>
        <a:bodyPr/>
        <a:lstStyle/>
        <a:p>
          <a:endParaRPr lang="el-GR"/>
        </a:p>
      </dgm:t>
    </dgm:pt>
    <dgm:pt modelId="{B2BCFA9A-CD5F-430F-A730-3F76468516BF}" type="pres">
      <dgm:prSet presAssocID="{7FE4A80C-B6C2-4E17-94DA-381915FFFA9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D434A86-F311-49C2-82BE-CE227661F2A7}" type="presOf" srcId="{3458ED70-BD29-4BC4-B8B9-12DA977C802E}" destId="{DB1EEF76-701A-4865-AB79-6846D32403AC}" srcOrd="0" destOrd="0" presId="urn:microsoft.com/office/officeart/2005/8/layout/hierarchy5"/>
    <dgm:cxn modelId="{66FDE658-0D8B-4040-9DE0-6CF4E4283797}" type="presOf" srcId="{4157F394-6519-4403-912D-7F0347DD15C7}" destId="{13064FDA-8B27-4EF8-9EB7-51398CC4DCA2}" srcOrd="0" destOrd="0" presId="urn:microsoft.com/office/officeart/2005/8/layout/hierarchy5"/>
    <dgm:cxn modelId="{ACE0572A-9996-46A9-8E76-CD21F2F97518}" type="presOf" srcId="{C145709F-CBAA-4795-9C35-2376ED2D029D}" destId="{92301DCE-FF14-4B8A-B140-C5451AA77798}" srcOrd="0" destOrd="0" presId="urn:microsoft.com/office/officeart/2005/8/layout/hierarchy5"/>
    <dgm:cxn modelId="{1082759B-21FD-4BAD-8350-790662130A17}" type="presOf" srcId="{24383F3E-C1E7-420C-9D03-BA2B0E3BC8F8}" destId="{6669D249-D9CF-40D7-9B2A-1F7D06D2CBBC}" srcOrd="0" destOrd="0" presId="urn:microsoft.com/office/officeart/2005/8/layout/hierarchy5"/>
    <dgm:cxn modelId="{B3995E8A-055B-4219-ABB8-339C7310277A}" type="presOf" srcId="{7D742BF5-DB05-4E6F-9216-DF56CB222B62}" destId="{29C13110-CD99-4B36-A7C4-780FC867F661}" srcOrd="0" destOrd="0" presId="urn:microsoft.com/office/officeart/2005/8/layout/hierarchy5"/>
    <dgm:cxn modelId="{F873FFEB-4551-4928-AEF2-08D25EDCCB07}" srcId="{17731A05-BEED-4EDD-ABB8-02A6947FF681}" destId="{3458ED70-BD29-4BC4-B8B9-12DA977C802E}" srcOrd="2" destOrd="0" parTransId="{ABAD353D-6EF8-4C46-8A47-8BD1B733CEA6}" sibTransId="{94541F09-7D96-4552-A5EE-34E1ECA16B2B}"/>
    <dgm:cxn modelId="{3436E4DF-FE1E-4B66-8338-093631ABE509}" srcId="{7D742BF5-DB05-4E6F-9216-DF56CB222B62}" destId="{D208ACBE-E803-4E9C-89A8-B8B860752613}" srcOrd="0" destOrd="0" parTransId="{00A6FF68-6ACC-401F-9E59-02E96C340680}" sibTransId="{EA78F666-466C-4126-BC44-3C1F82266B34}"/>
    <dgm:cxn modelId="{585BD3D9-EB98-44C7-8CEE-1912849F0C4C}" type="presOf" srcId="{17731A05-BEED-4EDD-ABB8-02A6947FF681}" destId="{AE319967-6C72-487C-B130-A9E9C2BE54E0}" srcOrd="0" destOrd="0" presId="urn:microsoft.com/office/officeart/2005/8/layout/hierarchy5"/>
    <dgm:cxn modelId="{7D7F1135-5C41-4BF8-ACD0-3B6079395DC0}" type="presOf" srcId="{26265E82-4AE1-4D6D-8AAD-C999767A8F70}" destId="{4B6541A0-3683-4693-8203-C49DA6BE8439}" srcOrd="1" destOrd="0" presId="urn:microsoft.com/office/officeart/2005/8/layout/hierarchy5"/>
    <dgm:cxn modelId="{C45D28C4-665C-4806-9216-F9D38C5C5AE9}" srcId="{D208ACBE-E803-4E9C-89A8-B8B860752613}" destId="{17731A05-BEED-4EDD-ABB8-02A6947FF681}" srcOrd="0" destOrd="0" parTransId="{4157F394-6519-4403-912D-7F0347DD15C7}" sibTransId="{6DBD1FD8-E7D1-436A-92ED-17C143224420}"/>
    <dgm:cxn modelId="{D130E0E9-F238-47BB-A09C-E0648084A2DF}" type="presOf" srcId="{55B81F2A-25C6-42C2-AF63-714ED0EB6A8D}" destId="{2C0AB617-8CDC-483F-83FB-0A7575BEBE30}" srcOrd="0" destOrd="0" presId="urn:microsoft.com/office/officeart/2005/8/layout/hierarchy5"/>
    <dgm:cxn modelId="{CEB09F50-2ABC-4DC3-9172-A54F57005822}" type="presOf" srcId="{24383F3E-C1E7-420C-9D03-BA2B0E3BC8F8}" destId="{1C504C8F-0E62-4BCC-9F89-6E3A618BC4D0}" srcOrd="1" destOrd="0" presId="urn:microsoft.com/office/officeart/2005/8/layout/hierarchy5"/>
    <dgm:cxn modelId="{F0368D7A-53BF-43D7-ABE9-2D73AA7EFA97}" srcId="{17731A05-BEED-4EDD-ABB8-02A6947FF681}" destId="{3086E9B0-1376-4CB6-B0EE-E73ED07ED333}" srcOrd="0" destOrd="0" parTransId="{26265E82-4AE1-4D6D-8AAD-C999767A8F70}" sibTransId="{D74CC2DD-82A3-4199-BBBB-D36DFF231BCF}"/>
    <dgm:cxn modelId="{BF58A30E-9671-4F34-B4FB-FA32FCB72D66}" type="presOf" srcId="{26265E82-4AE1-4D6D-8AAD-C999767A8F70}" destId="{9F5AF630-0BA0-46E4-B3E2-B39DFEFF4EFC}" srcOrd="0" destOrd="0" presId="urn:microsoft.com/office/officeart/2005/8/layout/hierarchy5"/>
    <dgm:cxn modelId="{3148E2AB-1BCF-4703-A18B-541861F93898}" type="presOf" srcId="{D208ACBE-E803-4E9C-89A8-B8B860752613}" destId="{96A1912F-24F6-4886-833C-323D9B131BD5}" srcOrd="0" destOrd="0" presId="urn:microsoft.com/office/officeart/2005/8/layout/hierarchy5"/>
    <dgm:cxn modelId="{78CAA51A-990F-4348-A0DF-3214CA6F416B}" type="presOf" srcId="{0422D4A7-3E29-42BC-9746-640F7C195D46}" destId="{CB2D1F2E-84D9-44F2-BB0F-623B3F0BC818}" srcOrd="0" destOrd="0" presId="urn:microsoft.com/office/officeart/2005/8/layout/hierarchy5"/>
    <dgm:cxn modelId="{64B3F809-18F3-4771-A041-1193D3AA908C}" srcId="{7D742BF5-DB05-4E6F-9216-DF56CB222B62}" destId="{0422D4A7-3E29-42BC-9746-640F7C195D46}" srcOrd="1" destOrd="0" parTransId="{20BEEDDC-3FAF-4D67-99F4-7339FBC99892}" sibTransId="{10CA7A62-BB46-4E16-AC11-E4837A84F81B}"/>
    <dgm:cxn modelId="{B08A4719-2D86-45EB-8BFF-C118E8C096DA}" type="presOf" srcId="{0422D4A7-3E29-42BC-9746-640F7C195D46}" destId="{625B52F2-79ED-45BF-9409-5A185087BB1B}" srcOrd="1" destOrd="0" presId="urn:microsoft.com/office/officeart/2005/8/layout/hierarchy5"/>
    <dgm:cxn modelId="{2AAA3131-E13C-4A6D-8492-FB72600856FA}" type="presOf" srcId="{7FE4A80C-B6C2-4E17-94DA-381915FFFA90}" destId="{8FC85266-BE1E-41CA-827D-94A6D898AF24}" srcOrd="0" destOrd="0" presId="urn:microsoft.com/office/officeart/2005/8/layout/hierarchy5"/>
    <dgm:cxn modelId="{CC6F901B-89E2-41A3-931B-3C3E1EAA9279}" srcId="{7D742BF5-DB05-4E6F-9216-DF56CB222B62}" destId="{7FE4A80C-B6C2-4E17-94DA-381915FFFA90}" srcOrd="3" destOrd="0" parTransId="{F13B3EE4-9870-4730-9F66-1EEB9B9E4CD0}" sibTransId="{B0CCF464-E05B-476C-ADED-A6B2DE50A977}"/>
    <dgm:cxn modelId="{2B775F58-40FE-43E7-9840-568E848633E5}" srcId="{7D742BF5-DB05-4E6F-9216-DF56CB222B62}" destId="{24383F3E-C1E7-420C-9D03-BA2B0E3BC8F8}" srcOrd="2" destOrd="0" parTransId="{5B6FC82F-348A-4CFA-BAF8-B548B6117436}" sibTransId="{421A562D-1153-454D-8873-AF547124E075}"/>
    <dgm:cxn modelId="{42AA2591-9F72-47A0-A3F1-657A45D1F8F7}" type="presOf" srcId="{ABAD353D-6EF8-4C46-8A47-8BD1B733CEA6}" destId="{B5099663-A5A7-407F-9190-28FAC3F089BB}" srcOrd="0" destOrd="0" presId="urn:microsoft.com/office/officeart/2005/8/layout/hierarchy5"/>
    <dgm:cxn modelId="{5ED23A25-87D5-4C2F-B542-737C3D4B4B6C}" type="presOf" srcId="{C145709F-CBAA-4795-9C35-2376ED2D029D}" destId="{4A0A251E-E80C-4F55-89E0-8A9ACBB82C3A}" srcOrd="1" destOrd="0" presId="urn:microsoft.com/office/officeart/2005/8/layout/hierarchy5"/>
    <dgm:cxn modelId="{FC87C51D-042F-4830-BFAE-B64B482C0393}" type="presOf" srcId="{3086E9B0-1376-4CB6-B0EE-E73ED07ED333}" destId="{2E467E9A-0F6E-41BE-9986-44ECAF7CF64E}" srcOrd="0" destOrd="0" presId="urn:microsoft.com/office/officeart/2005/8/layout/hierarchy5"/>
    <dgm:cxn modelId="{869B1A16-5141-4744-A638-B1A260571543}" srcId="{17731A05-BEED-4EDD-ABB8-02A6947FF681}" destId="{55B81F2A-25C6-42C2-AF63-714ED0EB6A8D}" srcOrd="1" destOrd="0" parTransId="{C145709F-CBAA-4795-9C35-2376ED2D029D}" sibTransId="{D1DBEC9E-1300-4B2D-B9A4-6289A49F055B}"/>
    <dgm:cxn modelId="{5D268D5E-287D-45E3-92CE-0390E16EF882}" type="presOf" srcId="{ABAD353D-6EF8-4C46-8A47-8BD1B733CEA6}" destId="{8D9A3D1A-581D-420A-8084-1AF3D10D77A8}" srcOrd="1" destOrd="0" presId="urn:microsoft.com/office/officeart/2005/8/layout/hierarchy5"/>
    <dgm:cxn modelId="{576DA2AC-D383-4EFF-9E7E-ACEFE73B8AC8}" type="presOf" srcId="{7FE4A80C-B6C2-4E17-94DA-381915FFFA90}" destId="{B2BCFA9A-CD5F-430F-A730-3F76468516BF}" srcOrd="1" destOrd="0" presId="urn:microsoft.com/office/officeart/2005/8/layout/hierarchy5"/>
    <dgm:cxn modelId="{70DF1EBB-FB6B-4891-B2AA-1E86B34070E4}" type="presOf" srcId="{4157F394-6519-4403-912D-7F0347DD15C7}" destId="{C2C81A48-8D8E-468B-A7C7-1A84CFC65192}" srcOrd="1" destOrd="0" presId="urn:microsoft.com/office/officeart/2005/8/layout/hierarchy5"/>
    <dgm:cxn modelId="{80777E08-2A0E-4C4F-991B-2474CEF90A9F}" type="presParOf" srcId="{29C13110-CD99-4B36-A7C4-780FC867F661}" destId="{54FE8A4C-C68B-4BA3-946D-3F2A8BCFCE67}" srcOrd="0" destOrd="0" presId="urn:microsoft.com/office/officeart/2005/8/layout/hierarchy5"/>
    <dgm:cxn modelId="{63B7B82F-5D55-43CE-AE20-9D603915A73E}" type="presParOf" srcId="{54FE8A4C-C68B-4BA3-946D-3F2A8BCFCE67}" destId="{DA155D0B-712D-43BD-BA6B-BBC53BDAEC6D}" srcOrd="0" destOrd="0" presId="urn:microsoft.com/office/officeart/2005/8/layout/hierarchy5"/>
    <dgm:cxn modelId="{D684C6D8-F602-4549-9ECB-AE7A6F4863C6}" type="presParOf" srcId="{54FE8A4C-C68B-4BA3-946D-3F2A8BCFCE67}" destId="{A5A56000-E73C-41D5-B265-327D6DF11AC7}" srcOrd="1" destOrd="0" presId="urn:microsoft.com/office/officeart/2005/8/layout/hierarchy5"/>
    <dgm:cxn modelId="{668A9D39-DF1A-4A25-8ED1-BACB50FD421D}" type="presParOf" srcId="{A5A56000-E73C-41D5-B265-327D6DF11AC7}" destId="{87AA59AD-284B-4DEF-B355-E51BB9663912}" srcOrd="0" destOrd="0" presId="urn:microsoft.com/office/officeart/2005/8/layout/hierarchy5"/>
    <dgm:cxn modelId="{4A858541-D6D8-4EE7-AAF4-410244D5298D}" type="presParOf" srcId="{87AA59AD-284B-4DEF-B355-E51BB9663912}" destId="{96A1912F-24F6-4886-833C-323D9B131BD5}" srcOrd="0" destOrd="0" presId="urn:microsoft.com/office/officeart/2005/8/layout/hierarchy5"/>
    <dgm:cxn modelId="{CC00C948-BA2E-4A48-9440-58C9A8021FBF}" type="presParOf" srcId="{87AA59AD-284B-4DEF-B355-E51BB9663912}" destId="{8D8BCCAF-6525-4953-8977-24BFAA677FB2}" srcOrd="1" destOrd="0" presId="urn:microsoft.com/office/officeart/2005/8/layout/hierarchy5"/>
    <dgm:cxn modelId="{D6358162-D28B-4B71-B4BB-BE317A529F1E}" type="presParOf" srcId="{8D8BCCAF-6525-4953-8977-24BFAA677FB2}" destId="{13064FDA-8B27-4EF8-9EB7-51398CC4DCA2}" srcOrd="0" destOrd="0" presId="urn:microsoft.com/office/officeart/2005/8/layout/hierarchy5"/>
    <dgm:cxn modelId="{6FA04A63-902F-455B-87A0-532E1EFFAB02}" type="presParOf" srcId="{13064FDA-8B27-4EF8-9EB7-51398CC4DCA2}" destId="{C2C81A48-8D8E-468B-A7C7-1A84CFC65192}" srcOrd="0" destOrd="0" presId="urn:microsoft.com/office/officeart/2005/8/layout/hierarchy5"/>
    <dgm:cxn modelId="{7CDDCFE4-99AF-4F47-A4F2-0E300D3CB3CF}" type="presParOf" srcId="{8D8BCCAF-6525-4953-8977-24BFAA677FB2}" destId="{2AC9F3C9-6B3D-4A3F-B0FC-94290434ED18}" srcOrd="1" destOrd="0" presId="urn:microsoft.com/office/officeart/2005/8/layout/hierarchy5"/>
    <dgm:cxn modelId="{8439C95B-499F-477B-83D9-C58E80153010}" type="presParOf" srcId="{2AC9F3C9-6B3D-4A3F-B0FC-94290434ED18}" destId="{AE319967-6C72-487C-B130-A9E9C2BE54E0}" srcOrd="0" destOrd="0" presId="urn:microsoft.com/office/officeart/2005/8/layout/hierarchy5"/>
    <dgm:cxn modelId="{CE4F5A24-5105-4605-883E-9525AE6F7A4B}" type="presParOf" srcId="{2AC9F3C9-6B3D-4A3F-B0FC-94290434ED18}" destId="{9666B7E1-BA26-4891-A50F-CA5511FD776B}" srcOrd="1" destOrd="0" presId="urn:microsoft.com/office/officeart/2005/8/layout/hierarchy5"/>
    <dgm:cxn modelId="{C14CBA6E-8FA7-4E02-A166-0AFBEBD59197}" type="presParOf" srcId="{9666B7E1-BA26-4891-A50F-CA5511FD776B}" destId="{9F5AF630-0BA0-46E4-B3E2-B39DFEFF4EFC}" srcOrd="0" destOrd="0" presId="urn:microsoft.com/office/officeart/2005/8/layout/hierarchy5"/>
    <dgm:cxn modelId="{9B315AEF-E79B-407C-810E-98A98A965F91}" type="presParOf" srcId="{9F5AF630-0BA0-46E4-B3E2-B39DFEFF4EFC}" destId="{4B6541A0-3683-4693-8203-C49DA6BE8439}" srcOrd="0" destOrd="0" presId="urn:microsoft.com/office/officeart/2005/8/layout/hierarchy5"/>
    <dgm:cxn modelId="{12B684B9-88C9-4CE4-972E-548B457FD82D}" type="presParOf" srcId="{9666B7E1-BA26-4891-A50F-CA5511FD776B}" destId="{B702EDA9-F1F7-4276-92E9-158E6376A8F9}" srcOrd="1" destOrd="0" presId="urn:microsoft.com/office/officeart/2005/8/layout/hierarchy5"/>
    <dgm:cxn modelId="{F14390F6-2C05-4FC1-9F37-D403AA82D209}" type="presParOf" srcId="{B702EDA9-F1F7-4276-92E9-158E6376A8F9}" destId="{2E467E9A-0F6E-41BE-9986-44ECAF7CF64E}" srcOrd="0" destOrd="0" presId="urn:microsoft.com/office/officeart/2005/8/layout/hierarchy5"/>
    <dgm:cxn modelId="{7DFF9F11-C1DE-43F2-AE74-DF4A7BC531D4}" type="presParOf" srcId="{B702EDA9-F1F7-4276-92E9-158E6376A8F9}" destId="{5D6B9D85-D03D-49AD-873F-FA49E69CCC11}" srcOrd="1" destOrd="0" presId="urn:microsoft.com/office/officeart/2005/8/layout/hierarchy5"/>
    <dgm:cxn modelId="{69B584D4-3ADF-4FDC-8192-69C66F5C2F63}" type="presParOf" srcId="{9666B7E1-BA26-4891-A50F-CA5511FD776B}" destId="{92301DCE-FF14-4B8A-B140-C5451AA77798}" srcOrd="2" destOrd="0" presId="urn:microsoft.com/office/officeart/2005/8/layout/hierarchy5"/>
    <dgm:cxn modelId="{7D045E0A-399E-44A4-B46C-9A2CC2DE0652}" type="presParOf" srcId="{92301DCE-FF14-4B8A-B140-C5451AA77798}" destId="{4A0A251E-E80C-4F55-89E0-8A9ACBB82C3A}" srcOrd="0" destOrd="0" presId="urn:microsoft.com/office/officeart/2005/8/layout/hierarchy5"/>
    <dgm:cxn modelId="{0DA091A1-1ACB-484B-9C1A-20B4434BBC46}" type="presParOf" srcId="{9666B7E1-BA26-4891-A50F-CA5511FD776B}" destId="{253A7B7C-8B9D-42B3-A2FE-4BF196BAD421}" srcOrd="3" destOrd="0" presId="urn:microsoft.com/office/officeart/2005/8/layout/hierarchy5"/>
    <dgm:cxn modelId="{83FB3E1A-A4E8-4C82-B7E6-9D0BE2C83711}" type="presParOf" srcId="{253A7B7C-8B9D-42B3-A2FE-4BF196BAD421}" destId="{2C0AB617-8CDC-483F-83FB-0A7575BEBE30}" srcOrd="0" destOrd="0" presId="urn:microsoft.com/office/officeart/2005/8/layout/hierarchy5"/>
    <dgm:cxn modelId="{3A8D4BDF-4D7F-4F51-88B6-88220368F3CB}" type="presParOf" srcId="{253A7B7C-8B9D-42B3-A2FE-4BF196BAD421}" destId="{AC12A570-12E1-4BC9-B0F9-6DC934EA0982}" srcOrd="1" destOrd="0" presId="urn:microsoft.com/office/officeart/2005/8/layout/hierarchy5"/>
    <dgm:cxn modelId="{0101E2F1-DB55-4E45-A90C-314D39289ABB}" type="presParOf" srcId="{9666B7E1-BA26-4891-A50F-CA5511FD776B}" destId="{B5099663-A5A7-407F-9190-28FAC3F089BB}" srcOrd="4" destOrd="0" presId="urn:microsoft.com/office/officeart/2005/8/layout/hierarchy5"/>
    <dgm:cxn modelId="{8A6A1625-036C-42CD-91E2-C17B8ABCF802}" type="presParOf" srcId="{B5099663-A5A7-407F-9190-28FAC3F089BB}" destId="{8D9A3D1A-581D-420A-8084-1AF3D10D77A8}" srcOrd="0" destOrd="0" presId="urn:microsoft.com/office/officeart/2005/8/layout/hierarchy5"/>
    <dgm:cxn modelId="{1D296EA0-41DC-45F5-9BFC-20D309AAAE03}" type="presParOf" srcId="{9666B7E1-BA26-4891-A50F-CA5511FD776B}" destId="{4E7440CB-3D93-400D-B019-DF527CC2838E}" srcOrd="5" destOrd="0" presId="urn:microsoft.com/office/officeart/2005/8/layout/hierarchy5"/>
    <dgm:cxn modelId="{2D9A6A19-E9FF-4EB4-A11A-B358EA78A879}" type="presParOf" srcId="{4E7440CB-3D93-400D-B019-DF527CC2838E}" destId="{DB1EEF76-701A-4865-AB79-6846D32403AC}" srcOrd="0" destOrd="0" presId="urn:microsoft.com/office/officeart/2005/8/layout/hierarchy5"/>
    <dgm:cxn modelId="{75672311-B847-4A6A-ABB8-AB4E513BB7A6}" type="presParOf" srcId="{4E7440CB-3D93-400D-B019-DF527CC2838E}" destId="{48639FEC-5C6B-42DE-A2B6-F2A053D55D66}" srcOrd="1" destOrd="0" presId="urn:microsoft.com/office/officeart/2005/8/layout/hierarchy5"/>
    <dgm:cxn modelId="{19B20969-53C0-40B4-A778-A46D85DBAAA9}" type="presParOf" srcId="{29C13110-CD99-4B36-A7C4-780FC867F661}" destId="{2690C049-C3AA-459A-A5D7-972964182358}" srcOrd="1" destOrd="0" presId="urn:microsoft.com/office/officeart/2005/8/layout/hierarchy5"/>
    <dgm:cxn modelId="{541BE584-98DE-438B-92E6-E93DA6DF7B0F}" type="presParOf" srcId="{2690C049-C3AA-459A-A5D7-972964182358}" destId="{9705C627-3ADB-49C8-9ECA-DD374E06E752}" srcOrd="0" destOrd="0" presId="urn:microsoft.com/office/officeart/2005/8/layout/hierarchy5"/>
    <dgm:cxn modelId="{ADB943BD-2707-4898-A21F-0328DB90FF26}" type="presParOf" srcId="{9705C627-3ADB-49C8-9ECA-DD374E06E752}" destId="{CB2D1F2E-84D9-44F2-BB0F-623B3F0BC818}" srcOrd="0" destOrd="0" presId="urn:microsoft.com/office/officeart/2005/8/layout/hierarchy5"/>
    <dgm:cxn modelId="{E2EFE95B-ADBF-4032-932D-32FAE430BD85}" type="presParOf" srcId="{9705C627-3ADB-49C8-9ECA-DD374E06E752}" destId="{625B52F2-79ED-45BF-9409-5A185087BB1B}" srcOrd="1" destOrd="0" presId="urn:microsoft.com/office/officeart/2005/8/layout/hierarchy5"/>
    <dgm:cxn modelId="{2966701C-3CD0-4D9A-8AD9-E27CFB4C3C5C}" type="presParOf" srcId="{2690C049-C3AA-459A-A5D7-972964182358}" destId="{530FD756-15A2-4D4C-B914-41A9EF879639}" srcOrd="1" destOrd="0" presId="urn:microsoft.com/office/officeart/2005/8/layout/hierarchy5"/>
    <dgm:cxn modelId="{280B87E1-6186-4860-95B0-A001A586C570}" type="presParOf" srcId="{530FD756-15A2-4D4C-B914-41A9EF879639}" destId="{0D134C2C-6C2D-451C-B818-A561CA399CA0}" srcOrd="0" destOrd="0" presId="urn:microsoft.com/office/officeart/2005/8/layout/hierarchy5"/>
    <dgm:cxn modelId="{12C33D32-6488-4278-A0C7-7987C4EE485C}" type="presParOf" srcId="{2690C049-C3AA-459A-A5D7-972964182358}" destId="{560994F2-7F5B-4E7C-94FC-5AFB64D60F85}" srcOrd="2" destOrd="0" presId="urn:microsoft.com/office/officeart/2005/8/layout/hierarchy5"/>
    <dgm:cxn modelId="{BA60E5DE-5FFF-4E5F-BC4B-D200FA5BBEE6}" type="presParOf" srcId="{560994F2-7F5B-4E7C-94FC-5AFB64D60F85}" destId="{6669D249-D9CF-40D7-9B2A-1F7D06D2CBBC}" srcOrd="0" destOrd="0" presId="urn:microsoft.com/office/officeart/2005/8/layout/hierarchy5"/>
    <dgm:cxn modelId="{D63B0F72-E1AB-4334-9118-3D347030EECB}" type="presParOf" srcId="{560994F2-7F5B-4E7C-94FC-5AFB64D60F85}" destId="{1C504C8F-0E62-4BCC-9F89-6E3A618BC4D0}" srcOrd="1" destOrd="0" presId="urn:microsoft.com/office/officeart/2005/8/layout/hierarchy5"/>
    <dgm:cxn modelId="{0BFE518E-48DB-454B-88E8-FFCCBB7641DD}" type="presParOf" srcId="{2690C049-C3AA-459A-A5D7-972964182358}" destId="{D990404A-9B90-4A7F-B35B-3BFC73E1E057}" srcOrd="3" destOrd="0" presId="urn:microsoft.com/office/officeart/2005/8/layout/hierarchy5"/>
    <dgm:cxn modelId="{BA2A0EB6-34C8-44D8-82B0-7103ABDCAC64}" type="presParOf" srcId="{D990404A-9B90-4A7F-B35B-3BFC73E1E057}" destId="{92D9375A-C9CF-4A66-A0B8-EC36D4D7F1B9}" srcOrd="0" destOrd="0" presId="urn:microsoft.com/office/officeart/2005/8/layout/hierarchy5"/>
    <dgm:cxn modelId="{E9B4136D-132A-4AAD-BCEA-8AEA25EDFE9A}" type="presParOf" srcId="{2690C049-C3AA-459A-A5D7-972964182358}" destId="{9C1A1153-8621-4A15-A439-FF6CEE93B186}" srcOrd="4" destOrd="0" presId="urn:microsoft.com/office/officeart/2005/8/layout/hierarchy5"/>
    <dgm:cxn modelId="{FEA90E4B-1CDD-4574-B985-4DEC6A776AAA}" type="presParOf" srcId="{9C1A1153-8621-4A15-A439-FF6CEE93B186}" destId="{8FC85266-BE1E-41CA-827D-94A6D898AF24}" srcOrd="0" destOrd="0" presId="urn:microsoft.com/office/officeart/2005/8/layout/hierarchy5"/>
    <dgm:cxn modelId="{DBF2062C-D693-4C1A-8A7E-B44710B37C96}" type="presParOf" srcId="{9C1A1153-8621-4A15-A439-FF6CEE93B186}" destId="{B2BCFA9A-CD5F-430F-A730-3F76468516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42BF5-DB05-4E6F-9216-DF56CB222B62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208ACBE-E803-4E9C-89A8-B8B860752613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Επιχειρηματική Ιδέα / </a:t>
          </a:r>
        </a:p>
        <a:p>
          <a:r>
            <a:rPr lang="el-GR" sz="1800" b="1" dirty="0">
              <a:latin typeface="Arial Narrow" pitchFamily="34" charset="0"/>
            </a:rPr>
            <a:t>Ερευνητικό Αποτέλεσμα</a:t>
          </a:r>
        </a:p>
      </dgm:t>
    </dgm:pt>
    <dgm:pt modelId="{00A6FF68-6ACC-401F-9E59-02E96C340680}" type="parTrans" cxnId="{3436E4DF-FE1E-4B66-8338-093631ABE509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EA78F666-466C-4126-BC44-3C1F82266B34}" type="sibTrans" cxnId="{3436E4DF-FE1E-4B66-8338-093631ABE509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0422D4A7-3E29-42BC-9746-640F7C195D46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gm:t>
    </dgm:pt>
    <dgm:pt modelId="{20BEEDDC-3FAF-4D67-99F4-7339FBC99892}" type="parTrans" cxnId="{64B3F809-18F3-4771-A041-1193D3AA908C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10CA7A62-BB46-4E16-AC11-E4837A84F81B}" type="sibTrans" cxnId="{64B3F809-18F3-4771-A041-1193D3AA908C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24383F3E-C1E7-420C-9D03-BA2B0E3BC8F8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dirty="0">
              <a:solidFill>
                <a:srgbClr val="0070C0"/>
              </a:solidFill>
              <a:latin typeface="Arial Narrow" pitchFamily="34" charset="0"/>
            </a:rPr>
            <a:t>.</a:t>
          </a:r>
        </a:p>
      </dgm:t>
    </dgm:pt>
    <dgm:pt modelId="{421A562D-1153-454D-8873-AF547124E075}" type="sibTrans" cxnId="{2B775F58-40FE-43E7-9840-568E848633E5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5B6FC82F-348A-4CFA-BAF8-B548B6117436}" type="parTrans" cxnId="{2B775F58-40FE-43E7-9840-568E848633E5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7FE4A80C-B6C2-4E17-94DA-381915FFFA90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gm:t>
    </dgm:pt>
    <dgm:pt modelId="{B0CCF464-E05B-476C-ADED-A6B2DE50A977}" type="sibTrans" cxnId="{CC6F901B-89E2-41A3-931B-3C3E1EAA9279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F13B3EE4-9870-4730-9F66-1EEB9B9E4CD0}" type="parTrans" cxnId="{CC6F901B-89E2-41A3-931B-3C3E1EAA9279}">
      <dgm:prSet/>
      <dgm:spPr/>
      <dgm:t>
        <a:bodyPr/>
        <a:lstStyle/>
        <a:p>
          <a:endParaRPr lang="el-GR" sz="1100">
            <a:latin typeface="Arial Narrow" pitchFamily="34" charset="0"/>
          </a:endParaRPr>
        </a:p>
      </dgm:t>
    </dgm:pt>
    <dgm:pt modelId="{21C6AF71-DED8-4125-B838-D1C88196C9C9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Γραφείο Μεταφοράς  Τεχνολογίας</a:t>
          </a:r>
        </a:p>
        <a:p>
          <a:r>
            <a:rPr lang="el-GR" sz="1800" b="0" dirty="0">
              <a:latin typeface="Arial Narrow" pitchFamily="34" charset="0"/>
            </a:rPr>
            <a:t>της Επιτροπής Ερευνών Α.Π.Θ.</a:t>
          </a:r>
        </a:p>
      </dgm:t>
    </dgm:pt>
    <dgm:pt modelId="{4B4ABD2A-409A-4A67-96F5-5B8B401927A6}" type="parTrans" cxnId="{19E261F8-637B-452C-80B1-61B4B7D4EE1E}">
      <dgm:prSet custT="1"/>
      <dgm:spPr/>
      <dgm:t>
        <a:bodyPr/>
        <a:lstStyle/>
        <a:p>
          <a:endParaRPr lang="el-GR" sz="800">
            <a:latin typeface="Arial Narrow" pitchFamily="34" charset="0"/>
          </a:endParaRPr>
        </a:p>
      </dgm:t>
    </dgm:pt>
    <dgm:pt modelId="{80912774-8243-4ACC-BD5F-A2850B209939}" type="sibTrans" cxnId="{19E261F8-637B-452C-80B1-61B4B7D4EE1E}">
      <dgm:prSet/>
      <dgm:spPr/>
      <dgm:t>
        <a:bodyPr/>
        <a:lstStyle/>
        <a:p>
          <a:endParaRPr lang="el-GR" sz="1600">
            <a:latin typeface="Arial Narrow" pitchFamily="34" charset="0"/>
          </a:endParaRPr>
        </a:p>
      </dgm:t>
    </dgm:pt>
    <dgm:pt modelId="{18AE6299-FB3D-41F8-AC0E-B00ADA558F4E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Παροχή υποστήριξης στην κατοχύρωση πνευματικών δικαιωμάτων και τη σύναψη συμβάσεων εκχώρησης δικαιωμάτων</a:t>
          </a:r>
        </a:p>
      </dgm:t>
    </dgm:pt>
    <dgm:pt modelId="{ECF40FBA-8888-4FAE-BE7C-3FE4EAABF44B}" type="parTrans" cxnId="{142E3586-3D66-4CC0-80BF-3584BA5CBFFB}">
      <dgm:prSet custT="1"/>
      <dgm:spPr/>
      <dgm:t>
        <a:bodyPr/>
        <a:lstStyle/>
        <a:p>
          <a:endParaRPr lang="el-GR" sz="800"/>
        </a:p>
      </dgm:t>
    </dgm:pt>
    <dgm:pt modelId="{F4AEF6C6-398B-4CDE-BE82-D92F68E936CA}" type="sibTrans" cxnId="{142E3586-3D66-4CC0-80BF-3584BA5CBFFB}">
      <dgm:prSet/>
      <dgm:spPr/>
      <dgm:t>
        <a:bodyPr/>
        <a:lstStyle/>
        <a:p>
          <a:endParaRPr lang="el-GR" sz="1600"/>
        </a:p>
      </dgm:t>
    </dgm:pt>
    <dgm:pt modelId="{E7E93225-F3EB-48AA-B353-ADBE6172D2CB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Παροχή πληροφόρησης-υποστήριξης για  τη δημιουργία επιχειρήσεων </a:t>
          </a:r>
          <a:r>
            <a:rPr lang="el-GR" sz="1800" b="1" dirty="0" err="1">
              <a:latin typeface="Arial Narrow" pitchFamily="34" charset="0"/>
            </a:rPr>
            <a:t>τεχνοβλαστών</a:t>
          </a:r>
          <a:endParaRPr lang="el-GR" sz="1800" b="1" dirty="0">
            <a:latin typeface="Arial Narrow" pitchFamily="34" charset="0"/>
          </a:endParaRPr>
        </a:p>
      </dgm:t>
    </dgm:pt>
    <dgm:pt modelId="{5E6E0A86-1001-471F-A3D0-D0A53877EE0E}" type="parTrans" cxnId="{42FE5DB0-CE91-4792-A93C-05D8A58F3931}">
      <dgm:prSet custT="1"/>
      <dgm:spPr/>
      <dgm:t>
        <a:bodyPr/>
        <a:lstStyle/>
        <a:p>
          <a:endParaRPr lang="el-GR" sz="800"/>
        </a:p>
      </dgm:t>
    </dgm:pt>
    <dgm:pt modelId="{0DD765B3-F4CF-4683-B415-0D96B0570898}" type="sibTrans" cxnId="{42FE5DB0-CE91-4792-A93C-05D8A58F3931}">
      <dgm:prSet/>
      <dgm:spPr/>
      <dgm:t>
        <a:bodyPr/>
        <a:lstStyle/>
        <a:p>
          <a:endParaRPr lang="el-GR" sz="1600"/>
        </a:p>
      </dgm:t>
    </dgm:pt>
    <dgm:pt modelId="{7A43D72F-8BBA-4240-8675-0CDFF462E880}">
      <dgm:prSet phldrT="[Κείμενο]" custT="1"/>
      <dgm:spPr/>
      <dgm:t>
        <a:bodyPr/>
        <a:lstStyle/>
        <a:p>
          <a:r>
            <a:rPr lang="el-GR" sz="1800" b="1" dirty="0">
              <a:latin typeface="Arial Narrow" pitchFamily="34" charset="0"/>
            </a:rPr>
            <a:t>Αξιοποίηση-δημοσιοποίηση</a:t>
          </a:r>
          <a:r>
            <a:rPr lang="en-US" sz="1800" b="1" dirty="0">
              <a:latin typeface="Arial Narrow" pitchFamily="34" charset="0"/>
            </a:rPr>
            <a:t> </a:t>
          </a:r>
          <a:r>
            <a:rPr lang="el-GR" sz="1800" b="1" dirty="0">
              <a:latin typeface="Arial Narrow" pitchFamily="34" charset="0"/>
            </a:rPr>
            <a:t>των αποτελεσμάτων της έρευνας</a:t>
          </a:r>
          <a:r>
            <a:rPr lang="en-US" sz="1800" b="1" dirty="0">
              <a:latin typeface="Arial Narrow" pitchFamily="34" charset="0"/>
            </a:rPr>
            <a:t> </a:t>
          </a:r>
          <a:endParaRPr lang="el-GR" sz="1800" b="1" dirty="0">
            <a:latin typeface="Arial Narrow" pitchFamily="34" charset="0"/>
          </a:endParaRPr>
        </a:p>
      </dgm:t>
    </dgm:pt>
    <dgm:pt modelId="{FAC752CE-7E2D-4CDE-82A2-A2A037EB5A9F}" type="sibTrans" cxnId="{B09EC49E-A7E2-4C83-B274-7916FBEBBD88}">
      <dgm:prSet/>
      <dgm:spPr/>
      <dgm:t>
        <a:bodyPr/>
        <a:lstStyle/>
        <a:p>
          <a:endParaRPr lang="el-GR" sz="1600"/>
        </a:p>
      </dgm:t>
    </dgm:pt>
    <dgm:pt modelId="{2575D653-F78F-4497-9D98-C3E0A5F883E6}" type="parTrans" cxnId="{B09EC49E-A7E2-4C83-B274-7916FBEBBD88}">
      <dgm:prSet custT="1"/>
      <dgm:spPr/>
      <dgm:t>
        <a:bodyPr/>
        <a:lstStyle/>
        <a:p>
          <a:endParaRPr lang="el-GR" sz="800"/>
        </a:p>
      </dgm:t>
    </dgm:pt>
    <dgm:pt modelId="{29C13110-CD99-4B36-A7C4-780FC867F661}" type="pres">
      <dgm:prSet presAssocID="{7D742BF5-DB05-4E6F-9216-DF56CB222B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FE8A4C-C68B-4BA3-946D-3F2A8BCFCE67}" type="pres">
      <dgm:prSet presAssocID="{7D742BF5-DB05-4E6F-9216-DF56CB222B62}" presName="hierFlow" presStyleCnt="0"/>
      <dgm:spPr/>
      <dgm:t>
        <a:bodyPr/>
        <a:lstStyle/>
        <a:p>
          <a:endParaRPr lang="el-GR"/>
        </a:p>
      </dgm:t>
    </dgm:pt>
    <dgm:pt modelId="{DA155D0B-712D-43BD-BA6B-BBC53BDAEC6D}" type="pres">
      <dgm:prSet presAssocID="{7D742BF5-DB05-4E6F-9216-DF56CB222B62}" presName="firstBuf" presStyleCnt="0"/>
      <dgm:spPr/>
      <dgm:t>
        <a:bodyPr/>
        <a:lstStyle/>
        <a:p>
          <a:endParaRPr lang="el-GR"/>
        </a:p>
      </dgm:t>
    </dgm:pt>
    <dgm:pt modelId="{A5A56000-E73C-41D5-B265-327D6DF11AC7}" type="pres">
      <dgm:prSet presAssocID="{7D742BF5-DB05-4E6F-9216-DF56CB222B6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87AA59AD-284B-4DEF-B355-E51BB9663912}" type="pres">
      <dgm:prSet presAssocID="{D208ACBE-E803-4E9C-89A8-B8B860752613}" presName="Name17" presStyleCnt="0"/>
      <dgm:spPr/>
      <dgm:t>
        <a:bodyPr/>
        <a:lstStyle/>
        <a:p>
          <a:endParaRPr lang="el-GR"/>
        </a:p>
      </dgm:t>
    </dgm:pt>
    <dgm:pt modelId="{96A1912F-24F6-4886-833C-323D9B131BD5}" type="pres">
      <dgm:prSet presAssocID="{D208ACBE-E803-4E9C-89A8-B8B860752613}" presName="level1Shape" presStyleLbl="node0" presStyleIdx="0" presStyleCnt="1" custScaleX="262290" custScaleY="244707" custLinFactNeighborX="-58230" custLinFactNeighborY="-818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8BCCAF-6525-4953-8977-24BFAA677FB2}" type="pres">
      <dgm:prSet presAssocID="{D208ACBE-E803-4E9C-89A8-B8B860752613}" presName="hierChild2" presStyleCnt="0"/>
      <dgm:spPr/>
      <dgm:t>
        <a:bodyPr/>
        <a:lstStyle/>
        <a:p>
          <a:endParaRPr lang="el-GR"/>
        </a:p>
      </dgm:t>
    </dgm:pt>
    <dgm:pt modelId="{C64F9892-2519-4459-884E-AD59525B645D}" type="pres">
      <dgm:prSet presAssocID="{4B4ABD2A-409A-4A67-96F5-5B8B401927A6}" presName="Name25" presStyleLbl="parChTrans1D2" presStyleIdx="0" presStyleCnt="1"/>
      <dgm:spPr/>
      <dgm:t>
        <a:bodyPr/>
        <a:lstStyle/>
        <a:p>
          <a:endParaRPr lang="el-GR"/>
        </a:p>
      </dgm:t>
    </dgm:pt>
    <dgm:pt modelId="{832F157B-EC5F-4EAA-8C57-6A3CDDBFE6AD}" type="pres">
      <dgm:prSet presAssocID="{4B4ABD2A-409A-4A67-96F5-5B8B401927A6}" presName="connTx" presStyleLbl="parChTrans1D2" presStyleIdx="0" presStyleCnt="1"/>
      <dgm:spPr/>
      <dgm:t>
        <a:bodyPr/>
        <a:lstStyle/>
        <a:p>
          <a:endParaRPr lang="el-GR"/>
        </a:p>
      </dgm:t>
    </dgm:pt>
    <dgm:pt modelId="{BDFA0365-D83E-4399-9712-70B38203136D}" type="pres">
      <dgm:prSet presAssocID="{21C6AF71-DED8-4125-B838-D1C88196C9C9}" presName="Name30" presStyleCnt="0"/>
      <dgm:spPr/>
    </dgm:pt>
    <dgm:pt modelId="{24A08209-01EE-48B3-82A2-7E7A20C709B4}" type="pres">
      <dgm:prSet presAssocID="{21C6AF71-DED8-4125-B838-D1C88196C9C9}" presName="level2Shape" presStyleLbl="node2" presStyleIdx="0" presStyleCnt="1" custScaleX="322027" custScaleY="289021" custLinFactNeighborX="-7219" custLinFactNeighborY="-79484"/>
      <dgm:spPr/>
      <dgm:t>
        <a:bodyPr/>
        <a:lstStyle/>
        <a:p>
          <a:endParaRPr lang="el-GR"/>
        </a:p>
      </dgm:t>
    </dgm:pt>
    <dgm:pt modelId="{DB1610CD-AE49-4FC2-86F5-EAA9D8B72D3C}" type="pres">
      <dgm:prSet presAssocID="{21C6AF71-DED8-4125-B838-D1C88196C9C9}" presName="hierChild3" presStyleCnt="0"/>
      <dgm:spPr/>
    </dgm:pt>
    <dgm:pt modelId="{ED120D44-DB1E-4B91-8666-7071EE4467B4}" type="pres">
      <dgm:prSet presAssocID="{2575D653-F78F-4497-9D98-C3E0A5F883E6}" presName="Name25" presStyleLbl="parChTrans1D3" presStyleIdx="0" presStyleCnt="3"/>
      <dgm:spPr/>
      <dgm:t>
        <a:bodyPr/>
        <a:lstStyle/>
        <a:p>
          <a:endParaRPr lang="el-GR"/>
        </a:p>
      </dgm:t>
    </dgm:pt>
    <dgm:pt modelId="{EAB46C74-BCF5-4F92-9E46-19F77FFDF632}" type="pres">
      <dgm:prSet presAssocID="{2575D653-F78F-4497-9D98-C3E0A5F883E6}" presName="connTx" presStyleLbl="parChTrans1D3" presStyleIdx="0" presStyleCnt="3"/>
      <dgm:spPr/>
      <dgm:t>
        <a:bodyPr/>
        <a:lstStyle/>
        <a:p>
          <a:endParaRPr lang="el-GR"/>
        </a:p>
      </dgm:t>
    </dgm:pt>
    <dgm:pt modelId="{46ED6D04-DEE8-4598-8C81-007A2FA63D52}" type="pres">
      <dgm:prSet presAssocID="{7A43D72F-8BBA-4240-8675-0CDFF462E880}" presName="Name30" presStyleCnt="0"/>
      <dgm:spPr/>
    </dgm:pt>
    <dgm:pt modelId="{A6162834-4132-4265-AD9B-E09350005A14}" type="pres">
      <dgm:prSet presAssocID="{7A43D72F-8BBA-4240-8675-0CDFF462E880}" presName="level2Shape" presStyleLbl="node3" presStyleIdx="0" presStyleCnt="3" custScaleX="467081" custScaleY="220743" custLinFactY="-43160" custLinFactNeighborX="10391" custLinFactNeighborY="-100000"/>
      <dgm:spPr/>
      <dgm:t>
        <a:bodyPr/>
        <a:lstStyle/>
        <a:p>
          <a:endParaRPr lang="el-GR"/>
        </a:p>
      </dgm:t>
    </dgm:pt>
    <dgm:pt modelId="{3612EF48-F92F-4F16-8F0C-AFB8DBF94CF7}" type="pres">
      <dgm:prSet presAssocID="{7A43D72F-8BBA-4240-8675-0CDFF462E880}" presName="hierChild3" presStyleCnt="0"/>
      <dgm:spPr/>
    </dgm:pt>
    <dgm:pt modelId="{E8C69A2F-2A6E-463A-8123-6125C39FEE8F}" type="pres">
      <dgm:prSet presAssocID="{ECF40FBA-8888-4FAE-BE7C-3FE4EAABF44B}" presName="Name25" presStyleLbl="parChTrans1D3" presStyleIdx="1" presStyleCnt="3"/>
      <dgm:spPr/>
      <dgm:t>
        <a:bodyPr/>
        <a:lstStyle/>
        <a:p>
          <a:endParaRPr lang="el-GR"/>
        </a:p>
      </dgm:t>
    </dgm:pt>
    <dgm:pt modelId="{D4100B77-77EF-4770-A96E-2CCCB196900F}" type="pres">
      <dgm:prSet presAssocID="{ECF40FBA-8888-4FAE-BE7C-3FE4EAABF44B}" presName="connTx" presStyleLbl="parChTrans1D3" presStyleIdx="1" presStyleCnt="3"/>
      <dgm:spPr/>
      <dgm:t>
        <a:bodyPr/>
        <a:lstStyle/>
        <a:p>
          <a:endParaRPr lang="el-GR"/>
        </a:p>
      </dgm:t>
    </dgm:pt>
    <dgm:pt modelId="{7CB930DC-2EC2-4937-8A2A-5334506DEF57}" type="pres">
      <dgm:prSet presAssocID="{18AE6299-FB3D-41F8-AC0E-B00ADA558F4E}" presName="Name30" presStyleCnt="0"/>
      <dgm:spPr/>
    </dgm:pt>
    <dgm:pt modelId="{06C5796D-9824-4108-B871-D5232FA0DC70}" type="pres">
      <dgm:prSet presAssocID="{18AE6299-FB3D-41F8-AC0E-B00ADA558F4E}" presName="level2Shape" presStyleLbl="node3" presStyleIdx="1" presStyleCnt="3" custScaleX="467426" custScaleY="277434" custLinFactNeighborX="13720" custLinFactNeighborY="-78232"/>
      <dgm:spPr/>
      <dgm:t>
        <a:bodyPr/>
        <a:lstStyle/>
        <a:p>
          <a:endParaRPr lang="el-GR"/>
        </a:p>
      </dgm:t>
    </dgm:pt>
    <dgm:pt modelId="{3A7F842A-79AA-4377-8B08-77B90BFDB4A7}" type="pres">
      <dgm:prSet presAssocID="{18AE6299-FB3D-41F8-AC0E-B00ADA558F4E}" presName="hierChild3" presStyleCnt="0"/>
      <dgm:spPr/>
    </dgm:pt>
    <dgm:pt modelId="{3D446342-D52C-46A2-91C7-F984EB666DC9}" type="pres">
      <dgm:prSet presAssocID="{5E6E0A86-1001-471F-A3D0-D0A53877EE0E}" presName="Name25" presStyleLbl="parChTrans1D3" presStyleIdx="2" presStyleCnt="3"/>
      <dgm:spPr/>
      <dgm:t>
        <a:bodyPr/>
        <a:lstStyle/>
        <a:p>
          <a:endParaRPr lang="el-GR"/>
        </a:p>
      </dgm:t>
    </dgm:pt>
    <dgm:pt modelId="{2C356666-0A60-494B-B7A2-A28527BAA5ED}" type="pres">
      <dgm:prSet presAssocID="{5E6E0A86-1001-471F-A3D0-D0A53877EE0E}" presName="connTx" presStyleLbl="parChTrans1D3" presStyleIdx="2" presStyleCnt="3"/>
      <dgm:spPr/>
      <dgm:t>
        <a:bodyPr/>
        <a:lstStyle/>
        <a:p>
          <a:endParaRPr lang="el-GR"/>
        </a:p>
      </dgm:t>
    </dgm:pt>
    <dgm:pt modelId="{8638A5C9-30F0-4FFC-B82C-7C7CEBE60E70}" type="pres">
      <dgm:prSet presAssocID="{E7E93225-F3EB-48AA-B353-ADBE6172D2CB}" presName="Name30" presStyleCnt="0"/>
      <dgm:spPr/>
    </dgm:pt>
    <dgm:pt modelId="{84FB59BF-4E9C-4A06-B317-9CB875038687}" type="pres">
      <dgm:prSet presAssocID="{E7E93225-F3EB-48AA-B353-ADBE6172D2CB}" presName="level2Shape" presStyleLbl="node3" presStyleIdx="2" presStyleCnt="3" custScaleX="465577" custScaleY="256874" custLinFactNeighborX="13555" custLinFactNeighborY="-8567"/>
      <dgm:spPr/>
      <dgm:t>
        <a:bodyPr/>
        <a:lstStyle/>
        <a:p>
          <a:endParaRPr lang="el-GR"/>
        </a:p>
      </dgm:t>
    </dgm:pt>
    <dgm:pt modelId="{CF6B85A9-60FA-404C-B8F8-AFB667B7B95A}" type="pres">
      <dgm:prSet presAssocID="{E7E93225-F3EB-48AA-B353-ADBE6172D2CB}" presName="hierChild3" presStyleCnt="0"/>
      <dgm:spPr/>
    </dgm:pt>
    <dgm:pt modelId="{2690C049-C3AA-459A-A5D7-972964182358}" type="pres">
      <dgm:prSet presAssocID="{7D742BF5-DB05-4E6F-9216-DF56CB222B62}" presName="bgShapesFlow" presStyleCnt="0"/>
      <dgm:spPr/>
      <dgm:t>
        <a:bodyPr/>
        <a:lstStyle/>
        <a:p>
          <a:endParaRPr lang="el-GR"/>
        </a:p>
      </dgm:t>
    </dgm:pt>
    <dgm:pt modelId="{9705C627-3ADB-49C8-9ECA-DD374E06E752}" type="pres">
      <dgm:prSet presAssocID="{0422D4A7-3E29-42BC-9746-640F7C195D46}" presName="rectComp" presStyleCnt="0"/>
      <dgm:spPr/>
      <dgm:t>
        <a:bodyPr/>
        <a:lstStyle/>
        <a:p>
          <a:endParaRPr lang="el-GR"/>
        </a:p>
      </dgm:t>
    </dgm:pt>
    <dgm:pt modelId="{CB2D1F2E-84D9-44F2-BB0F-623B3F0BC818}" type="pres">
      <dgm:prSet presAssocID="{0422D4A7-3E29-42BC-9746-640F7C195D46}" presName="bgRect" presStyleLbl="bgShp" presStyleIdx="0" presStyleCnt="3" custScaleX="222820" custLinFactNeighborX="-57500"/>
      <dgm:spPr/>
      <dgm:t>
        <a:bodyPr/>
        <a:lstStyle/>
        <a:p>
          <a:endParaRPr lang="el-GR"/>
        </a:p>
      </dgm:t>
    </dgm:pt>
    <dgm:pt modelId="{625B52F2-79ED-45BF-9409-5A185087BB1B}" type="pres">
      <dgm:prSet presAssocID="{0422D4A7-3E29-42BC-9746-640F7C195D4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0FD756-15A2-4D4C-B914-41A9EF879639}" type="pres">
      <dgm:prSet presAssocID="{0422D4A7-3E29-42BC-9746-640F7C195D46}" presName="spComp" presStyleCnt="0"/>
      <dgm:spPr/>
      <dgm:t>
        <a:bodyPr/>
        <a:lstStyle/>
        <a:p>
          <a:endParaRPr lang="el-GR"/>
        </a:p>
      </dgm:t>
    </dgm:pt>
    <dgm:pt modelId="{0D134C2C-6C2D-451C-B818-A561CA399CA0}" type="pres">
      <dgm:prSet presAssocID="{0422D4A7-3E29-42BC-9746-640F7C195D46}" presName="hSp" presStyleCnt="0"/>
      <dgm:spPr/>
      <dgm:t>
        <a:bodyPr/>
        <a:lstStyle/>
        <a:p>
          <a:endParaRPr lang="el-GR"/>
        </a:p>
      </dgm:t>
    </dgm:pt>
    <dgm:pt modelId="{560994F2-7F5B-4E7C-94FC-5AFB64D60F85}" type="pres">
      <dgm:prSet presAssocID="{24383F3E-C1E7-420C-9D03-BA2B0E3BC8F8}" presName="rectComp" presStyleCnt="0"/>
      <dgm:spPr/>
      <dgm:t>
        <a:bodyPr/>
        <a:lstStyle/>
        <a:p>
          <a:endParaRPr lang="el-GR"/>
        </a:p>
      </dgm:t>
    </dgm:pt>
    <dgm:pt modelId="{6669D249-D9CF-40D7-9B2A-1F7D06D2CBBC}" type="pres">
      <dgm:prSet presAssocID="{24383F3E-C1E7-420C-9D03-BA2B0E3BC8F8}" presName="bgRect" presStyleLbl="bgShp" presStyleIdx="1" presStyleCnt="3" custScaleX="275343" custLinFactNeighborX="11420" custLinFactNeighborY="-425"/>
      <dgm:spPr/>
      <dgm:t>
        <a:bodyPr/>
        <a:lstStyle/>
        <a:p>
          <a:endParaRPr lang="el-GR"/>
        </a:p>
      </dgm:t>
    </dgm:pt>
    <dgm:pt modelId="{1C504C8F-0E62-4BCC-9F89-6E3A618BC4D0}" type="pres">
      <dgm:prSet presAssocID="{24383F3E-C1E7-420C-9D03-BA2B0E3BC8F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0404A-9B90-4A7F-B35B-3BFC73E1E057}" type="pres">
      <dgm:prSet presAssocID="{24383F3E-C1E7-420C-9D03-BA2B0E3BC8F8}" presName="spComp" presStyleCnt="0"/>
      <dgm:spPr/>
      <dgm:t>
        <a:bodyPr/>
        <a:lstStyle/>
        <a:p>
          <a:endParaRPr lang="el-GR"/>
        </a:p>
      </dgm:t>
    </dgm:pt>
    <dgm:pt modelId="{92D9375A-C9CF-4A66-A0B8-EC36D4D7F1B9}" type="pres">
      <dgm:prSet presAssocID="{24383F3E-C1E7-420C-9D03-BA2B0E3BC8F8}" presName="hSp" presStyleCnt="0"/>
      <dgm:spPr/>
      <dgm:t>
        <a:bodyPr/>
        <a:lstStyle/>
        <a:p>
          <a:endParaRPr lang="el-GR"/>
        </a:p>
      </dgm:t>
    </dgm:pt>
    <dgm:pt modelId="{9C1A1153-8621-4A15-A439-FF6CEE93B186}" type="pres">
      <dgm:prSet presAssocID="{7FE4A80C-B6C2-4E17-94DA-381915FFFA90}" presName="rectComp" presStyleCnt="0"/>
      <dgm:spPr/>
      <dgm:t>
        <a:bodyPr/>
        <a:lstStyle/>
        <a:p>
          <a:endParaRPr lang="el-GR"/>
        </a:p>
      </dgm:t>
    </dgm:pt>
    <dgm:pt modelId="{8FC85266-BE1E-41CA-827D-94A6D898AF24}" type="pres">
      <dgm:prSet presAssocID="{7FE4A80C-B6C2-4E17-94DA-381915FFFA90}" presName="bgRect" presStyleLbl="bgShp" presStyleIdx="2" presStyleCnt="3" custScaleX="390162" custLinFactNeighborX="38823" custLinFactNeighborY="1449"/>
      <dgm:spPr/>
      <dgm:t>
        <a:bodyPr/>
        <a:lstStyle/>
        <a:p>
          <a:endParaRPr lang="el-GR"/>
        </a:p>
      </dgm:t>
    </dgm:pt>
    <dgm:pt modelId="{B2BCFA9A-CD5F-430F-A730-3F76468516BF}" type="pres">
      <dgm:prSet presAssocID="{7FE4A80C-B6C2-4E17-94DA-381915FFFA9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CA50526-8112-45A4-B18C-73F5375B6D52}" type="presOf" srcId="{ECF40FBA-8888-4FAE-BE7C-3FE4EAABF44B}" destId="{E8C69A2F-2A6E-463A-8123-6125C39FEE8F}" srcOrd="0" destOrd="0" presId="urn:microsoft.com/office/officeart/2005/8/layout/hierarchy5"/>
    <dgm:cxn modelId="{3436E4DF-FE1E-4B66-8338-093631ABE509}" srcId="{7D742BF5-DB05-4E6F-9216-DF56CB222B62}" destId="{D208ACBE-E803-4E9C-89A8-B8B860752613}" srcOrd="0" destOrd="0" parTransId="{00A6FF68-6ACC-401F-9E59-02E96C340680}" sibTransId="{EA78F666-466C-4126-BC44-3C1F82266B34}"/>
    <dgm:cxn modelId="{1899DF32-F647-42D2-90AF-00E446188905}" type="presOf" srcId="{ECF40FBA-8888-4FAE-BE7C-3FE4EAABF44B}" destId="{D4100B77-77EF-4770-A96E-2CCCB196900F}" srcOrd="1" destOrd="0" presId="urn:microsoft.com/office/officeart/2005/8/layout/hierarchy5"/>
    <dgm:cxn modelId="{63204C79-684C-42B4-A63C-DA6B82179DBB}" type="presOf" srcId="{7FE4A80C-B6C2-4E17-94DA-381915FFFA90}" destId="{B2BCFA9A-CD5F-430F-A730-3F76468516BF}" srcOrd="1" destOrd="0" presId="urn:microsoft.com/office/officeart/2005/8/layout/hierarchy5"/>
    <dgm:cxn modelId="{D2FD3790-527C-4249-8218-60EA3E28D78E}" type="presOf" srcId="{18AE6299-FB3D-41F8-AC0E-B00ADA558F4E}" destId="{06C5796D-9824-4108-B871-D5232FA0DC70}" srcOrd="0" destOrd="0" presId="urn:microsoft.com/office/officeart/2005/8/layout/hierarchy5"/>
    <dgm:cxn modelId="{DA1F97FB-2650-456C-8B56-DD7C48A94D60}" type="presOf" srcId="{2575D653-F78F-4497-9D98-C3E0A5F883E6}" destId="{ED120D44-DB1E-4B91-8666-7071EE4467B4}" srcOrd="0" destOrd="0" presId="urn:microsoft.com/office/officeart/2005/8/layout/hierarchy5"/>
    <dgm:cxn modelId="{A38ACDBE-5E75-4992-A3A6-4F8ACF2452AB}" type="presOf" srcId="{0422D4A7-3E29-42BC-9746-640F7C195D46}" destId="{625B52F2-79ED-45BF-9409-5A185087BB1B}" srcOrd="1" destOrd="0" presId="urn:microsoft.com/office/officeart/2005/8/layout/hierarchy5"/>
    <dgm:cxn modelId="{6B374FAF-49E7-439F-8922-9DB242359104}" type="presOf" srcId="{24383F3E-C1E7-420C-9D03-BA2B0E3BC8F8}" destId="{1C504C8F-0E62-4BCC-9F89-6E3A618BC4D0}" srcOrd="1" destOrd="0" presId="urn:microsoft.com/office/officeart/2005/8/layout/hierarchy5"/>
    <dgm:cxn modelId="{7E19D62C-D9C5-41FF-B60E-B25C5B0024C0}" type="presOf" srcId="{0422D4A7-3E29-42BC-9746-640F7C195D46}" destId="{CB2D1F2E-84D9-44F2-BB0F-623B3F0BC818}" srcOrd="0" destOrd="0" presId="urn:microsoft.com/office/officeart/2005/8/layout/hierarchy5"/>
    <dgm:cxn modelId="{FA42E03F-D888-4D16-962C-66E11F394733}" type="presOf" srcId="{5E6E0A86-1001-471F-A3D0-D0A53877EE0E}" destId="{2C356666-0A60-494B-B7A2-A28527BAA5ED}" srcOrd="1" destOrd="0" presId="urn:microsoft.com/office/officeart/2005/8/layout/hierarchy5"/>
    <dgm:cxn modelId="{4A0ED5AB-CC6A-495D-B34A-4C7AB00411EC}" type="presOf" srcId="{4B4ABD2A-409A-4A67-96F5-5B8B401927A6}" destId="{832F157B-EC5F-4EAA-8C57-6A3CDDBFE6AD}" srcOrd="1" destOrd="0" presId="urn:microsoft.com/office/officeart/2005/8/layout/hierarchy5"/>
    <dgm:cxn modelId="{19E261F8-637B-452C-80B1-61B4B7D4EE1E}" srcId="{D208ACBE-E803-4E9C-89A8-B8B860752613}" destId="{21C6AF71-DED8-4125-B838-D1C88196C9C9}" srcOrd="0" destOrd="0" parTransId="{4B4ABD2A-409A-4A67-96F5-5B8B401927A6}" sibTransId="{80912774-8243-4ACC-BD5F-A2850B209939}"/>
    <dgm:cxn modelId="{64B3F809-18F3-4771-A041-1193D3AA908C}" srcId="{7D742BF5-DB05-4E6F-9216-DF56CB222B62}" destId="{0422D4A7-3E29-42BC-9746-640F7C195D46}" srcOrd="1" destOrd="0" parTransId="{20BEEDDC-3FAF-4D67-99F4-7339FBC99892}" sibTransId="{10CA7A62-BB46-4E16-AC11-E4837A84F81B}"/>
    <dgm:cxn modelId="{B09EC49E-A7E2-4C83-B274-7916FBEBBD88}" srcId="{21C6AF71-DED8-4125-B838-D1C88196C9C9}" destId="{7A43D72F-8BBA-4240-8675-0CDFF462E880}" srcOrd="0" destOrd="0" parTransId="{2575D653-F78F-4497-9D98-C3E0A5F883E6}" sibTransId="{FAC752CE-7E2D-4CDE-82A2-A2A037EB5A9F}"/>
    <dgm:cxn modelId="{CC6F901B-89E2-41A3-931B-3C3E1EAA9279}" srcId="{7D742BF5-DB05-4E6F-9216-DF56CB222B62}" destId="{7FE4A80C-B6C2-4E17-94DA-381915FFFA90}" srcOrd="3" destOrd="0" parTransId="{F13B3EE4-9870-4730-9F66-1EEB9B9E4CD0}" sibTransId="{B0CCF464-E05B-476C-ADED-A6B2DE50A977}"/>
    <dgm:cxn modelId="{B96F87AC-FF3F-4DA1-AEFD-BFB0F998D9CE}" type="presOf" srcId="{21C6AF71-DED8-4125-B838-D1C88196C9C9}" destId="{24A08209-01EE-48B3-82A2-7E7A20C709B4}" srcOrd="0" destOrd="0" presId="urn:microsoft.com/office/officeart/2005/8/layout/hierarchy5"/>
    <dgm:cxn modelId="{2B775F58-40FE-43E7-9840-568E848633E5}" srcId="{7D742BF5-DB05-4E6F-9216-DF56CB222B62}" destId="{24383F3E-C1E7-420C-9D03-BA2B0E3BC8F8}" srcOrd="2" destOrd="0" parTransId="{5B6FC82F-348A-4CFA-BAF8-B548B6117436}" sibTransId="{421A562D-1153-454D-8873-AF547124E075}"/>
    <dgm:cxn modelId="{142E3586-3D66-4CC0-80BF-3584BA5CBFFB}" srcId="{21C6AF71-DED8-4125-B838-D1C88196C9C9}" destId="{18AE6299-FB3D-41F8-AC0E-B00ADA558F4E}" srcOrd="1" destOrd="0" parTransId="{ECF40FBA-8888-4FAE-BE7C-3FE4EAABF44B}" sibTransId="{F4AEF6C6-398B-4CDE-BE82-D92F68E936CA}"/>
    <dgm:cxn modelId="{80942E70-BCDF-4AC4-8504-23C79870B881}" type="presOf" srcId="{E7E93225-F3EB-48AA-B353-ADBE6172D2CB}" destId="{84FB59BF-4E9C-4A06-B317-9CB875038687}" srcOrd="0" destOrd="0" presId="urn:microsoft.com/office/officeart/2005/8/layout/hierarchy5"/>
    <dgm:cxn modelId="{42FE5DB0-CE91-4792-A93C-05D8A58F3931}" srcId="{21C6AF71-DED8-4125-B838-D1C88196C9C9}" destId="{E7E93225-F3EB-48AA-B353-ADBE6172D2CB}" srcOrd="2" destOrd="0" parTransId="{5E6E0A86-1001-471F-A3D0-D0A53877EE0E}" sibTransId="{0DD765B3-F4CF-4683-B415-0D96B0570898}"/>
    <dgm:cxn modelId="{C88D6161-E5E9-4892-A6BE-FE0887F584CF}" type="presOf" srcId="{5E6E0A86-1001-471F-A3D0-D0A53877EE0E}" destId="{3D446342-D52C-46A2-91C7-F984EB666DC9}" srcOrd="0" destOrd="0" presId="urn:microsoft.com/office/officeart/2005/8/layout/hierarchy5"/>
    <dgm:cxn modelId="{7EE1E8A3-0C42-4544-B72C-7072FA0CA421}" type="presOf" srcId="{7D742BF5-DB05-4E6F-9216-DF56CB222B62}" destId="{29C13110-CD99-4B36-A7C4-780FC867F661}" srcOrd="0" destOrd="0" presId="urn:microsoft.com/office/officeart/2005/8/layout/hierarchy5"/>
    <dgm:cxn modelId="{A7E0C05F-58ED-4B6B-8F79-2A267D32B5E9}" type="presOf" srcId="{2575D653-F78F-4497-9D98-C3E0A5F883E6}" destId="{EAB46C74-BCF5-4F92-9E46-19F77FFDF632}" srcOrd="1" destOrd="0" presId="urn:microsoft.com/office/officeart/2005/8/layout/hierarchy5"/>
    <dgm:cxn modelId="{682D4C95-98E9-4F26-A814-7B68E331C2C3}" type="presOf" srcId="{4B4ABD2A-409A-4A67-96F5-5B8B401927A6}" destId="{C64F9892-2519-4459-884E-AD59525B645D}" srcOrd="0" destOrd="0" presId="urn:microsoft.com/office/officeart/2005/8/layout/hierarchy5"/>
    <dgm:cxn modelId="{B7581CC7-18B8-4F07-88E2-8C8B5FBA750D}" type="presOf" srcId="{7A43D72F-8BBA-4240-8675-0CDFF462E880}" destId="{A6162834-4132-4265-AD9B-E09350005A14}" srcOrd="0" destOrd="0" presId="urn:microsoft.com/office/officeart/2005/8/layout/hierarchy5"/>
    <dgm:cxn modelId="{33F952C0-E054-4B3D-B60B-844889ABA50A}" type="presOf" srcId="{D208ACBE-E803-4E9C-89A8-B8B860752613}" destId="{96A1912F-24F6-4886-833C-323D9B131BD5}" srcOrd="0" destOrd="0" presId="urn:microsoft.com/office/officeart/2005/8/layout/hierarchy5"/>
    <dgm:cxn modelId="{D769F30F-8E15-454E-A1B1-E9FB40EC8A4B}" type="presOf" srcId="{24383F3E-C1E7-420C-9D03-BA2B0E3BC8F8}" destId="{6669D249-D9CF-40D7-9B2A-1F7D06D2CBBC}" srcOrd="0" destOrd="0" presId="urn:microsoft.com/office/officeart/2005/8/layout/hierarchy5"/>
    <dgm:cxn modelId="{5564E24C-1972-4064-859B-88B54D898C66}" type="presOf" srcId="{7FE4A80C-B6C2-4E17-94DA-381915FFFA90}" destId="{8FC85266-BE1E-41CA-827D-94A6D898AF24}" srcOrd="0" destOrd="0" presId="urn:microsoft.com/office/officeart/2005/8/layout/hierarchy5"/>
    <dgm:cxn modelId="{23938400-CA19-45C3-AC23-ADD3C40E495C}" type="presParOf" srcId="{29C13110-CD99-4B36-A7C4-780FC867F661}" destId="{54FE8A4C-C68B-4BA3-946D-3F2A8BCFCE67}" srcOrd="0" destOrd="0" presId="urn:microsoft.com/office/officeart/2005/8/layout/hierarchy5"/>
    <dgm:cxn modelId="{FB9F57C0-64EB-42B6-9766-3DA643EB7FAD}" type="presParOf" srcId="{54FE8A4C-C68B-4BA3-946D-3F2A8BCFCE67}" destId="{DA155D0B-712D-43BD-BA6B-BBC53BDAEC6D}" srcOrd="0" destOrd="0" presId="urn:microsoft.com/office/officeart/2005/8/layout/hierarchy5"/>
    <dgm:cxn modelId="{B93AE47C-3921-4E27-835B-2292AC3B6CA3}" type="presParOf" srcId="{54FE8A4C-C68B-4BA3-946D-3F2A8BCFCE67}" destId="{A5A56000-E73C-41D5-B265-327D6DF11AC7}" srcOrd="1" destOrd="0" presId="urn:microsoft.com/office/officeart/2005/8/layout/hierarchy5"/>
    <dgm:cxn modelId="{02594711-FD63-43BB-9861-CB142805DA68}" type="presParOf" srcId="{A5A56000-E73C-41D5-B265-327D6DF11AC7}" destId="{87AA59AD-284B-4DEF-B355-E51BB9663912}" srcOrd="0" destOrd="0" presId="urn:microsoft.com/office/officeart/2005/8/layout/hierarchy5"/>
    <dgm:cxn modelId="{65F4E707-77DE-48A9-959C-F11019076C18}" type="presParOf" srcId="{87AA59AD-284B-4DEF-B355-E51BB9663912}" destId="{96A1912F-24F6-4886-833C-323D9B131BD5}" srcOrd="0" destOrd="0" presId="urn:microsoft.com/office/officeart/2005/8/layout/hierarchy5"/>
    <dgm:cxn modelId="{9BDC66E1-7ED0-48AD-AA05-87941E3B98D2}" type="presParOf" srcId="{87AA59AD-284B-4DEF-B355-E51BB9663912}" destId="{8D8BCCAF-6525-4953-8977-24BFAA677FB2}" srcOrd="1" destOrd="0" presId="urn:microsoft.com/office/officeart/2005/8/layout/hierarchy5"/>
    <dgm:cxn modelId="{2CD09EA4-A266-4DDD-868C-0A36838B94CC}" type="presParOf" srcId="{8D8BCCAF-6525-4953-8977-24BFAA677FB2}" destId="{C64F9892-2519-4459-884E-AD59525B645D}" srcOrd="0" destOrd="0" presId="urn:microsoft.com/office/officeart/2005/8/layout/hierarchy5"/>
    <dgm:cxn modelId="{7A37AD01-80FB-4AD0-8ECF-390B39253913}" type="presParOf" srcId="{C64F9892-2519-4459-884E-AD59525B645D}" destId="{832F157B-EC5F-4EAA-8C57-6A3CDDBFE6AD}" srcOrd="0" destOrd="0" presId="urn:microsoft.com/office/officeart/2005/8/layout/hierarchy5"/>
    <dgm:cxn modelId="{771A1247-14FC-4AEF-8D35-612BE41A684D}" type="presParOf" srcId="{8D8BCCAF-6525-4953-8977-24BFAA677FB2}" destId="{BDFA0365-D83E-4399-9712-70B38203136D}" srcOrd="1" destOrd="0" presId="urn:microsoft.com/office/officeart/2005/8/layout/hierarchy5"/>
    <dgm:cxn modelId="{D09985A1-7F88-42CB-B4DA-84EBAA1745FB}" type="presParOf" srcId="{BDFA0365-D83E-4399-9712-70B38203136D}" destId="{24A08209-01EE-48B3-82A2-7E7A20C709B4}" srcOrd="0" destOrd="0" presId="urn:microsoft.com/office/officeart/2005/8/layout/hierarchy5"/>
    <dgm:cxn modelId="{165A01F0-B657-42B8-98D7-7D68290D1B22}" type="presParOf" srcId="{BDFA0365-D83E-4399-9712-70B38203136D}" destId="{DB1610CD-AE49-4FC2-86F5-EAA9D8B72D3C}" srcOrd="1" destOrd="0" presId="urn:microsoft.com/office/officeart/2005/8/layout/hierarchy5"/>
    <dgm:cxn modelId="{3B52EB90-737E-4C8D-A524-92D9387F1140}" type="presParOf" srcId="{DB1610CD-AE49-4FC2-86F5-EAA9D8B72D3C}" destId="{ED120D44-DB1E-4B91-8666-7071EE4467B4}" srcOrd="0" destOrd="0" presId="urn:microsoft.com/office/officeart/2005/8/layout/hierarchy5"/>
    <dgm:cxn modelId="{14C7F4D5-19C5-4E8A-823C-955D6951967C}" type="presParOf" srcId="{ED120D44-DB1E-4B91-8666-7071EE4467B4}" destId="{EAB46C74-BCF5-4F92-9E46-19F77FFDF632}" srcOrd="0" destOrd="0" presId="urn:microsoft.com/office/officeart/2005/8/layout/hierarchy5"/>
    <dgm:cxn modelId="{25269563-0ED0-41FC-BF8A-8B7D36E95599}" type="presParOf" srcId="{DB1610CD-AE49-4FC2-86F5-EAA9D8B72D3C}" destId="{46ED6D04-DEE8-4598-8C81-007A2FA63D52}" srcOrd="1" destOrd="0" presId="urn:microsoft.com/office/officeart/2005/8/layout/hierarchy5"/>
    <dgm:cxn modelId="{86E9C032-591B-4BA8-93F4-7BBDF92C0E40}" type="presParOf" srcId="{46ED6D04-DEE8-4598-8C81-007A2FA63D52}" destId="{A6162834-4132-4265-AD9B-E09350005A14}" srcOrd="0" destOrd="0" presId="urn:microsoft.com/office/officeart/2005/8/layout/hierarchy5"/>
    <dgm:cxn modelId="{7A8A9ACA-583E-49D1-9F42-2D2176258630}" type="presParOf" srcId="{46ED6D04-DEE8-4598-8C81-007A2FA63D52}" destId="{3612EF48-F92F-4F16-8F0C-AFB8DBF94CF7}" srcOrd="1" destOrd="0" presId="urn:microsoft.com/office/officeart/2005/8/layout/hierarchy5"/>
    <dgm:cxn modelId="{C872B020-47F2-43BC-89DA-AF3AEE61F8D1}" type="presParOf" srcId="{DB1610CD-AE49-4FC2-86F5-EAA9D8B72D3C}" destId="{E8C69A2F-2A6E-463A-8123-6125C39FEE8F}" srcOrd="2" destOrd="0" presId="urn:microsoft.com/office/officeart/2005/8/layout/hierarchy5"/>
    <dgm:cxn modelId="{D668741B-30F5-45A7-A1D9-FD38F51F4707}" type="presParOf" srcId="{E8C69A2F-2A6E-463A-8123-6125C39FEE8F}" destId="{D4100B77-77EF-4770-A96E-2CCCB196900F}" srcOrd="0" destOrd="0" presId="urn:microsoft.com/office/officeart/2005/8/layout/hierarchy5"/>
    <dgm:cxn modelId="{DDAF4416-EA89-41FE-B11C-11EA7DAB6DBF}" type="presParOf" srcId="{DB1610CD-AE49-4FC2-86F5-EAA9D8B72D3C}" destId="{7CB930DC-2EC2-4937-8A2A-5334506DEF57}" srcOrd="3" destOrd="0" presId="urn:microsoft.com/office/officeart/2005/8/layout/hierarchy5"/>
    <dgm:cxn modelId="{8ED34982-E806-49F6-8035-9E0A53D09101}" type="presParOf" srcId="{7CB930DC-2EC2-4937-8A2A-5334506DEF57}" destId="{06C5796D-9824-4108-B871-D5232FA0DC70}" srcOrd="0" destOrd="0" presId="urn:microsoft.com/office/officeart/2005/8/layout/hierarchy5"/>
    <dgm:cxn modelId="{887B84B6-BFC3-4B9F-96D4-F1052C8A1909}" type="presParOf" srcId="{7CB930DC-2EC2-4937-8A2A-5334506DEF57}" destId="{3A7F842A-79AA-4377-8B08-77B90BFDB4A7}" srcOrd="1" destOrd="0" presId="urn:microsoft.com/office/officeart/2005/8/layout/hierarchy5"/>
    <dgm:cxn modelId="{9B72C2F5-EC7B-4C57-9B55-90F40D071E0B}" type="presParOf" srcId="{DB1610CD-AE49-4FC2-86F5-EAA9D8B72D3C}" destId="{3D446342-D52C-46A2-91C7-F984EB666DC9}" srcOrd="4" destOrd="0" presId="urn:microsoft.com/office/officeart/2005/8/layout/hierarchy5"/>
    <dgm:cxn modelId="{083A59A9-C680-43D5-B500-EA89A35D95C6}" type="presParOf" srcId="{3D446342-D52C-46A2-91C7-F984EB666DC9}" destId="{2C356666-0A60-494B-B7A2-A28527BAA5ED}" srcOrd="0" destOrd="0" presId="urn:microsoft.com/office/officeart/2005/8/layout/hierarchy5"/>
    <dgm:cxn modelId="{E63B42C3-0B38-4A98-B604-FEC79A25521B}" type="presParOf" srcId="{DB1610CD-AE49-4FC2-86F5-EAA9D8B72D3C}" destId="{8638A5C9-30F0-4FFC-B82C-7C7CEBE60E70}" srcOrd="5" destOrd="0" presId="urn:microsoft.com/office/officeart/2005/8/layout/hierarchy5"/>
    <dgm:cxn modelId="{3DDD3BAE-2369-4FA6-92C1-A38222E8864D}" type="presParOf" srcId="{8638A5C9-30F0-4FFC-B82C-7C7CEBE60E70}" destId="{84FB59BF-4E9C-4A06-B317-9CB875038687}" srcOrd="0" destOrd="0" presId="urn:microsoft.com/office/officeart/2005/8/layout/hierarchy5"/>
    <dgm:cxn modelId="{E2A91050-9C6E-47D8-85AA-AD480CCC5497}" type="presParOf" srcId="{8638A5C9-30F0-4FFC-B82C-7C7CEBE60E70}" destId="{CF6B85A9-60FA-404C-B8F8-AFB667B7B95A}" srcOrd="1" destOrd="0" presId="urn:microsoft.com/office/officeart/2005/8/layout/hierarchy5"/>
    <dgm:cxn modelId="{9247B1CB-66FD-4C09-85EE-C337DB2896D8}" type="presParOf" srcId="{29C13110-CD99-4B36-A7C4-780FC867F661}" destId="{2690C049-C3AA-459A-A5D7-972964182358}" srcOrd="1" destOrd="0" presId="urn:microsoft.com/office/officeart/2005/8/layout/hierarchy5"/>
    <dgm:cxn modelId="{B1B6C1DC-E7B3-40DD-8802-A939B723B8B0}" type="presParOf" srcId="{2690C049-C3AA-459A-A5D7-972964182358}" destId="{9705C627-3ADB-49C8-9ECA-DD374E06E752}" srcOrd="0" destOrd="0" presId="urn:microsoft.com/office/officeart/2005/8/layout/hierarchy5"/>
    <dgm:cxn modelId="{E9A361F0-36B0-4FC9-B9D4-65BA840ECF19}" type="presParOf" srcId="{9705C627-3ADB-49C8-9ECA-DD374E06E752}" destId="{CB2D1F2E-84D9-44F2-BB0F-623B3F0BC818}" srcOrd="0" destOrd="0" presId="urn:microsoft.com/office/officeart/2005/8/layout/hierarchy5"/>
    <dgm:cxn modelId="{F5EAB08D-0D88-49F4-AED0-FA1E717DD200}" type="presParOf" srcId="{9705C627-3ADB-49C8-9ECA-DD374E06E752}" destId="{625B52F2-79ED-45BF-9409-5A185087BB1B}" srcOrd="1" destOrd="0" presId="urn:microsoft.com/office/officeart/2005/8/layout/hierarchy5"/>
    <dgm:cxn modelId="{285B0951-6D91-4643-A134-29A3A8B276E3}" type="presParOf" srcId="{2690C049-C3AA-459A-A5D7-972964182358}" destId="{530FD756-15A2-4D4C-B914-41A9EF879639}" srcOrd="1" destOrd="0" presId="urn:microsoft.com/office/officeart/2005/8/layout/hierarchy5"/>
    <dgm:cxn modelId="{545B4970-8D27-4A20-9B67-C92F2089D6F3}" type="presParOf" srcId="{530FD756-15A2-4D4C-B914-41A9EF879639}" destId="{0D134C2C-6C2D-451C-B818-A561CA399CA0}" srcOrd="0" destOrd="0" presId="urn:microsoft.com/office/officeart/2005/8/layout/hierarchy5"/>
    <dgm:cxn modelId="{8A3B0616-F9F2-41E6-8076-4229CABE6CC1}" type="presParOf" srcId="{2690C049-C3AA-459A-A5D7-972964182358}" destId="{560994F2-7F5B-4E7C-94FC-5AFB64D60F85}" srcOrd="2" destOrd="0" presId="urn:microsoft.com/office/officeart/2005/8/layout/hierarchy5"/>
    <dgm:cxn modelId="{AF4AD81C-6B70-4FA4-9AB0-2615969A3C36}" type="presParOf" srcId="{560994F2-7F5B-4E7C-94FC-5AFB64D60F85}" destId="{6669D249-D9CF-40D7-9B2A-1F7D06D2CBBC}" srcOrd="0" destOrd="0" presId="urn:microsoft.com/office/officeart/2005/8/layout/hierarchy5"/>
    <dgm:cxn modelId="{0708662E-A800-4C1E-9F91-C63692FEF935}" type="presParOf" srcId="{560994F2-7F5B-4E7C-94FC-5AFB64D60F85}" destId="{1C504C8F-0E62-4BCC-9F89-6E3A618BC4D0}" srcOrd="1" destOrd="0" presId="urn:microsoft.com/office/officeart/2005/8/layout/hierarchy5"/>
    <dgm:cxn modelId="{ABE73D0B-4FA6-466B-B928-F3592BE50A52}" type="presParOf" srcId="{2690C049-C3AA-459A-A5D7-972964182358}" destId="{D990404A-9B90-4A7F-B35B-3BFC73E1E057}" srcOrd="3" destOrd="0" presId="urn:microsoft.com/office/officeart/2005/8/layout/hierarchy5"/>
    <dgm:cxn modelId="{D60300AB-8E01-407D-85B1-89B28644B78B}" type="presParOf" srcId="{D990404A-9B90-4A7F-B35B-3BFC73E1E057}" destId="{92D9375A-C9CF-4A66-A0B8-EC36D4D7F1B9}" srcOrd="0" destOrd="0" presId="urn:microsoft.com/office/officeart/2005/8/layout/hierarchy5"/>
    <dgm:cxn modelId="{17D55C44-8623-4133-A5DB-422E3683CF48}" type="presParOf" srcId="{2690C049-C3AA-459A-A5D7-972964182358}" destId="{9C1A1153-8621-4A15-A439-FF6CEE93B186}" srcOrd="4" destOrd="0" presId="urn:microsoft.com/office/officeart/2005/8/layout/hierarchy5"/>
    <dgm:cxn modelId="{FC71D161-6F77-4DA3-B5DE-9C39505C13BF}" type="presParOf" srcId="{9C1A1153-8621-4A15-A439-FF6CEE93B186}" destId="{8FC85266-BE1E-41CA-827D-94A6D898AF24}" srcOrd="0" destOrd="0" presId="urn:microsoft.com/office/officeart/2005/8/layout/hierarchy5"/>
    <dgm:cxn modelId="{AFEF1E29-50B7-4C0B-9F6D-AE5028E88933}" type="presParOf" srcId="{9C1A1153-8621-4A15-A439-FF6CEE93B186}" destId="{B2BCFA9A-CD5F-430F-A730-3F76468516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4E89-FA28-462A-ACB7-3422653F356F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>
              <a:latin typeface="Tahoma" pitchFamily="34" charset="0"/>
            </a:rPr>
            <a:t>Υπηρεσία του Πανεπιστημίου που απευθύνεται σε φοιτητές και αποφοίτους του </a:t>
          </a:r>
          <a:r>
            <a:rPr lang="el-GR" sz="1700" kern="1200" dirty="0" smtClean="0">
              <a:latin typeface="Tahoma" pitchFamily="34" charset="0"/>
            </a:rPr>
            <a:t>Ιδρύματος</a:t>
          </a:r>
          <a:endParaRPr lang="el-GR" sz="1700" kern="1200" dirty="0"/>
        </a:p>
      </dsp:txBody>
      <dsp:txXfrm>
        <a:off x="1727" y="1810385"/>
        <a:ext cx="2688282" cy="1810385"/>
      </dsp:txXfrm>
    </dsp:sp>
    <dsp:sp modelId="{447C1604-0EC1-40E0-950E-D3A145B2B70C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0D215-888F-4338-9276-B48AB14A0CA0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>
              <a:solidFill>
                <a:schemeClr val="bg1"/>
              </a:solidFill>
              <a:latin typeface="Tahoma" pitchFamily="34" charset="0"/>
            </a:rPr>
            <a:t>Να βοηθήσει τους φοιτητές και απόφοιτους του Ιδρύματος να προσεγγίσουν ομαλά τη</a:t>
          </a:r>
          <a:r>
            <a:rPr lang="en-US" sz="1700" kern="1200" dirty="0">
              <a:solidFill>
                <a:schemeClr val="bg1"/>
              </a:solidFill>
              <a:latin typeface="Tahoma" pitchFamily="34" charset="0"/>
            </a:rPr>
            <a:t> </a:t>
          </a:r>
          <a:r>
            <a:rPr lang="el-GR" sz="1700" kern="1200" dirty="0">
              <a:solidFill>
                <a:schemeClr val="bg1"/>
              </a:solidFill>
              <a:latin typeface="Tahoma" pitchFamily="34" charset="0"/>
            </a:rPr>
            <a:t>σταδιοδρομία </a:t>
          </a:r>
          <a:r>
            <a:rPr lang="el-GR" sz="1700" kern="1200" dirty="0" smtClean="0">
              <a:solidFill>
                <a:schemeClr val="bg1"/>
              </a:solidFill>
              <a:latin typeface="Tahoma" pitchFamily="34" charset="0"/>
            </a:rPr>
            <a:t>τους</a:t>
          </a:r>
          <a:endParaRPr lang="el-GR" sz="1700" kern="1200" dirty="0"/>
        </a:p>
      </dsp:txBody>
      <dsp:txXfrm>
        <a:off x="2770658" y="1810385"/>
        <a:ext cx="2688282" cy="1810385"/>
      </dsp:txXfrm>
    </dsp:sp>
    <dsp:sp modelId="{BA68FCCC-7D76-4F73-99F3-DF4950AD4E21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A87E9-05B5-45D7-B49C-FA8053198B5C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>
              <a:latin typeface="Tahoma" pitchFamily="34" charset="0"/>
            </a:rPr>
            <a:t>Ιδρύθηκε στα τέλη του 1996 και ύστερα από μια περίοδο προετοιμασίας και οργάνωσης άρχισε να λειτουργεί στις αρχές του </a:t>
          </a:r>
          <a:r>
            <a:rPr lang="el-GR" sz="1700" kern="1200" dirty="0" smtClean="0">
              <a:latin typeface="Tahoma" pitchFamily="34" charset="0"/>
            </a:rPr>
            <a:t>1998</a:t>
          </a:r>
          <a:endParaRPr lang="el-GR" sz="1700" kern="1200" dirty="0"/>
        </a:p>
      </dsp:txBody>
      <dsp:txXfrm>
        <a:off x="5539589" y="1810385"/>
        <a:ext cx="2688282" cy="1810385"/>
      </dsp:txXfrm>
    </dsp:sp>
    <dsp:sp modelId="{4E6124A7-AF39-46C0-BDCE-FC18F0DF049A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80F91-C570-467C-8A0C-4C40E027FB92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5266-BE1E-41CA-827D-94A6D898AF24}">
      <dsp:nvSpPr>
        <dsp:cNvPr id="0" name=""/>
        <dsp:cNvSpPr/>
      </dsp:nvSpPr>
      <dsp:spPr>
        <a:xfrm>
          <a:off x="5228750" y="0"/>
          <a:ext cx="3615831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sp:txBody>
      <dsp:txXfrm>
        <a:off x="5228750" y="0"/>
        <a:ext cx="3615831" cy="1987420"/>
      </dsp:txXfrm>
    </dsp:sp>
    <dsp:sp modelId="{6669D249-D9CF-40D7-9B2A-1F7D06D2CBBC}">
      <dsp:nvSpPr>
        <dsp:cNvPr id="0" name=""/>
        <dsp:cNvSpPr/>
      </dsp:nvSpPr>
      <dsp:spPr>
        <a:xfrm>
          <a:off x="2418491" y="0"/>
          <a:ext cx="2551745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kern="1200" dirty="0">
              <a:solidFill>
                <a:srgbClr val="0070C0"/>
              </a:solidFill>
              <a:latin typeface="Arial Narrow" pitchFamily="34" charset="0"/>
            </a:rPr>
            <a:t>.</a:t>
          </a:r>
        </a:p>
      </dsp:txBody>
      <dsp:txXfrm>
        <a:off x="2418491" y="0"/>
        <a:ext cx="2551745" cy="1987420"/>
      </dsp:txXfrm>
    </dsp:sp>
    <dsp:sp modelId="{CB2D1F2E-84D9-44F2-BB0F-623B3F0BC818}">
      <dsp:nvSpPr>
        <dsp:cNvPr id="0" name=""/>
        <dsp:cNvSpPr/>
      </dsp:nvSpPr>
      <dsp:spPr>
        <a:xfrm>
          <a:off x="0" y="0"/>
          <a:ext cx="2064987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sp:txBody>
      <dsp:txXfrm>
        <a:off x="0" y="0"/>
        <a:ext cx="2064987" cy="1987420"/>
      </dsp:txXfrm>
    </dsp:sp>
    <dsp:sp modelId="{96A1912F-24F6-4886-833C-323D9B131BD5}">
      <dsp:nvSpPr>
        <dsp:cNvPr id="0" name=""/>
        <dsp:cNvSpPr/>
      </dsp:nvSpPr>
      <dsp:spPr>
        <a:xfrm>
          <a:off x="0" y="3372387"/>
          <a:ext cx="2025646" cy="970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Επιχειρηματική Ιδέα /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Ερευνητικό Αποτέλεσμα</a:t>
          </a:r>
        </a:p>
      </dsp:txBody>
      <dsp:txXfrm>
        <a:off x="28423" y="3400810"/>
        <a:ext cx="1968800" cy="913594"/>
      </dsp:txXfrm>
    </dsp:sp>
    <dsp:sp modelId="{1AF2F63D-0F3F-4565-AEEE-6B81063FBDB0}">
      <dsp:nvSpPr>
        <dsp:cNvPr id="0" name=""/>
        <dsp:cNvSpPr/>
      </dsp:nvSpPr>
      <dsp:spPr>
        <a:xfrm rot="21552008">
          <a:off x="2025625" y="3849282"/>
          <a:ext cx="441194" cy="10491"/>
        </a:xfrm>
        <a:custGeom>
          <a:avLst/>
          <a:gdLst/>
          <a:ahLst/>
          <a:cxnLst/>
          <a:rect l="0" t="0" r="0" b="0"/>
          <a:pathLst>
            <a:path>
              <a:moveTo>
                <a:pt x="0" y="5245"/>
              </a:moveTo>
              <a:lnTo>
                <a:pt x="441194" y="52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235192" y="3843498"/>
        <a:ext cx="22059" cy="22059"/>
      </dsp:txXfrm>
    </dsp:sp>
    <dsp:sp modelId="{F96E543A-24A7-4FB2-BBD2-3B229BAFC57B}">
      <dsp:nvSpPr>
        <dsp:cNvPr id="0" name=""/>
        <dsp:cNvSpPr/>
      </dsp:nvSpPr>
      <dsp:spPr>
        <a:xfrm>
          <a:off x="2466798" y="3273684"/>
          <a:ext cx="2494807" cy="1155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Υπηρεσία Ενίσχυσης της Επιχειρηματικότητας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>
              <a:latin typeface="Arial Narrow" pitchFamily="34" charset="0"/>
            </a:rPr>
            <a:t>του Γραφείου Διασύνδεσης Α.Π.Θ.</a:t>
          </a:r>
        </a:p>
      </dsp:txBody>
      <dsp:txXfrm>
        <a:off x="2500642" y="3307528"/>
        <a:ext cx="2427119" cy="1087839"/>
      </dsp:txXfrm>
    </dsp:sp>
    <dsp:sp modelId="{C9497C8E-DCDD-4DDA-B9B1-836754917A87}">
      <dsp:nvSpPr>
        <dsp:cNvPr id="0" name=""/>
        <dsp:cNvSpPr/>
      </dsp:nvSpPr>
      <dsp:spPr>
        <a:xfrm rot="17053125">
          <a:off x="4479847" y="3227148"/>
          <a:ext cx="1277237" cy="10491"/>
        </a:xfrm>
        <a:custGeom>
          <a:avLst/>
          <a:gdLst/>
          <a:ahLst/>
          <a:cxnLst/>
          <a:rect l="0" t="0" r="0" b="0"/>
          <a:pathLst>
            <a:path>
              <a:moveTo>
                <a:pt x="0" y="5245"/>
              </a:moveTo>
              <a:lnTo>
                <a:pt x="1277237" y="52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086534" y="3200463"/>
        <a:ext cx="63861" cy="63861"/>
      </dsp:txXfrm>
    </dsp:sp>
    <dsp:sp modelId="{A7F274F1-573D-476B-AE68-D5C1536AA94D}">
      <dsp:nvSpPr>
        <dsp:cNvPr id="0" name=""/>
        <dsp:cNvSpPr/>
      </dsp:nvSpPr>
      <dsp:spPr>
        <a:xfrm>
          <a:off x="5275326" y="2443923"/>
          <a:ext cx="3527053" cy="33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Εργαστήρια Επιχειρηματικότητας</a:t>
          </a:r>
        </a:p>
      </dsp:txBody>
      <dsp:txXfrm>
        <a:off x="5285250" y="2453847"/>
        <a:ext cx="3507205" cy="318983"/>
      </dsp:txXfrm>
    </dsp:sp>
    <dsp:sp modelId="{161AD3A8-E52C-4FA4-8560-1A98423819A1}">
      <dsp:nvSpPr>
        <dsp:cNvPr id="0" name=""/>
        <dsp:cNvSpPr/>
      </dsp:nvSpPr>
      <dsp:spPr>
        <a:xfrm rot="17848528">
          <a:off x="4770262" y="3531032"/>
          <a:ext cx="710477" cy="10491"/>
        </a:xfrm>
        <a:custGeom>
          <a:avLst/>
          <a:gdLst/>
          <a:ahLst/>
          <a:cxnLst/>
          <a:rect l="0" t="0" r="0" b="0"/>
          <a:pathLst>
            <a:path>
              <a:moveTo>
                <a:pt x="0" y="5245"/>
              </a:moveTo>
              <a:lnTo>
                <a:pt x="710477" y="52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107739" y="3518516"/>
        <a:ext cx="35523" cy="35523"/>
      </dsp:txXfrm>
    </dsp:sp>
    <dsp:sp modelId="{45591FF7-621A-4056-B389-8416C02A39C8}">
      <dsp:nvSpPr>
        <dsp:cNvPr id="0" name=""/>
        <dsp:cNvSpPr/>
      </dsp:nvSpPr>
      <dsp:spPr>
        <a:xfrm>
          <a:off x="5289397" y="3051691"/>
          <a:ext cx="3527053" cy="33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Υπηρεσία Ατομικής Συμβουλευτικής</a:t>
          </a:r>
        </a:p>
      </dsp:txBody>
      <dsp:txXfrm>
        <a:off x="5299321" y="3061615"/>
        <a:ext cx="3507205" cy="318983"/>
      </dsp:txXfrm>
    </dsp:sp>
    <dsp:sp modelId="{A87F496A-7492-467F-8EBA-CED17851F05B}">
      <dsp:nvSpPr>
        <dsp:cNvPr id="0" name=""/>
        <dsp:cNvSpPr/>
      </dsp:nvSpPr>
      <dsp:spPr>
        <a:xfrm rot="1213232">
          <a:off x="4950841" y="3906570"/>
          <a:ext cx="349312" cy="10491"/>
        </a:xfrm>
        <a:custGeom>
          <a:avLst/>
          <a:gdLst/>
          <a:ahLst/>
          <a:cxnLst/>
          <a:rect l="0" t="0" r="0" b="0"/>
          <a:pathLst>
            <a:path>
              <a:moveTo>
                <a:pt x="0" y="5245"/>
              </a:moveTo>
              <a:lnTo>
                <a:pt x="349312" y="52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116764" y="3903083"/>
        <a:ext cx="17465" cy="17465"/>
      </dsp:txXfrm>
    </dsp:sp>
    <dsp:sp modelId="{F71E18A4-B33D-4F99-B108-36B8F4863324}">
      <dsp:nvSpPr>
        <dsp:cNvPr id="0" name=""/>
        <dsp:cNvSpPr/>
      </dsp:nvSpPr>
      <dsp:spPr>
        <a:xfrm>
          <a:off x="5289389" y="3729799"/>
          <a:ext cx="3527053" cy="48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Εκδηλώσεις σε θέματα επιχειρηματικότητας &amp; καινοτομίας</a:t>
          </a:r>
        </a:p>
      </dsp:txBody>
      <dsp:txXfrm>
        <a:off x="5303587" y="3743997"/>
        <a:ext cx="3498657" cy="456372"/>
      </dsp:txXfrm>
    </dsp:sp>
    <dsp:sp modelId="{36386E0E-3B95-4964-9D75-D325467B066B}">
      <dsp:nvSpPr>
        <dsp:cNvPr id="0" name=""/>
        <dsp:cNvSpPr/>
      </dsp:nvSpPr>
      <dsp:spPr>
        <a:xfrm rot="4258097">
          <a:off x="4622894" y="4321336"/>
          <a:ext cx="1005214" cy="10491"/>
        </a:xfrm>
        <a:custGeom>
          <a:avLst/>
          <a:gdLst/>
          <a:ahLst/>
          <a:cxnLst/>
          <a:rect l="0" t="0" r="0" b="0"/>
          <a:pathLst>
            <a:path>
              <a:moveTo>
                <a:pt x="0" y="5245"/>
              </a:moveTo>
              <a:lnTo>
                <a:pt x="1005214" y="52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100371" y="4301452"/>
        <a:ext cx="50260" cy="50260"/>
      </dsp:txXfrm>
    </dsp:sp>
    <dsp:sp modelId="{9BBA20F5-4856-4C26-A669-37987E6685A8}">
      <dsp:nvSpPr>
        <dsp:cNvPr id="0" name=""/>
        <dsp:cNvSpPr/>
      </dsp:nvSpPr>
      <dsp:spPr>
        <a:xfrm>
          <a:off x="5289397" y="4525708"/>
          <a:ext cx="3527053" cy="552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Δίκτυο Σύμβουλος Αποφοίτων  Α.Π.Θ. (</a:t>
          </a:r>
          <a:r>
            <a:rPr lang="en-US" sz="1800" b="1" kern="1200" dirty="0">
              <a:latin typeface="Arial Narrow" pitchFamily="34" charset="0"/>
            </a:rPr>
            <a:t>Mentoring</a:t>
          </a:r>
          <a:r>
            <a:rPr lang="el-GR" sz="1800" b="1" kern="1200" dirty="0">
              <a:latin typeface="Arial Narrow" pitchFamily="34" charset="0"/>
            </a:rPr>
            <a:t>)</a:t>
          </a:r>
        </a:p>
      </dsp:txBody>
      <dsp:txXfrm>
        <a:off x="5305565" y="4541876"/>
        <a:ext cx="3494717" cy="519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AE7D3-2444-4230-AF20-8516BEB8C709}">
      <dsp:nvSpPr>
        <dsp:cNvPr id="0" name=""/>
        <dsp:cNvSpPr/>
      </dsp:nvSpPr>
      <dsp:spPr>
        <a:xfrm>
          <a:off x="10" y="2564285"/>
          <a:ext cx="1499866" cy="149986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B533B7-DA3B-41DD-9F4B-6704E93315A5}">
      <dsp:nvSpPr>
        <dsp:cNvPr id="0" name=""/>
        <dsp:cNvSpPr/>
      </dsp:nvSpPr>
      <dsp:spPr>
        <a:xfrm rot="17700000">
          <a:off x="528496" y="1341587"/>
          <a:ext cx="1864500" cy="89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Μαθήματα της</a:t>
          </a:r>
          <a:r>
            <a:rPr lang="en-GB" sz="1800" kern="1200" dirty="0" smtClean="0"/>
            <a:t> </a:t>
          </a:r>
          <a:r>
            <a:rPr lang="el-GR" sz="1800" kern="1200" dirty="0" smtClean="0"/>
            <a:t>Μ</a:t>
          </a:r>
          <a:r>
            <a:rPr lang="en-GB" sz="1800" kern="1200" dirty="0" smtClean="0"/>
            <a:t>o.</a:t>
          </a:r>
          <a:r>
            <a:rPr lang="el-GR" sz="1800" kern="1200" dirty="0" smtClean="0"/>
            <a:t>Κ.Ε</a:t>
          </a:r>
          <a:endParaRPr lang="el-GR" sz="1800" kern="1200" dirty="0"/>
        </a:p>
      </dsp:txBody>
      <dsp:txXfrm>
        <a:off x="528496" y="1341587"/>
        <a:ext cx="1864500" cy="898545"/>
      </dsp:txXfrm>
    </dsp:sp>
    <dsp:sp modelId="{2D9E22E1-EE28-4F8C-B5C5-8D81BB9AFBF5}">
      <dsp:nvSpPr>
        <dsp:cNvPr id="0" name=""/>
        <dsp:cNvSpPr/>
      </dsp:nvSpPr>
      <dsp:spPr>
        <a:xfrm>
          <a:off x="1612852" y="2924955"/>
          <a:ext cx="778525" cy="778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89A530-188F-4EBA-B631-58EE8DC13EE2}">
      <dsp:nvSpPr>
        <dsp:cNvPr id="0" name=""/>
        <dsp:cNvSpPr/>
      </dsp:nvSpPr>
      <dsp:spPr>
        <a:xfrm rot="17700000">
          <a:off x="828593" y="4061537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Ενημερωτικές Εκδηλώσεις </a:t>
          </a:r>
          <a:r>
            <a:rPr lang="el-GR" sz="1800" kern="1200" dirty="0" smtClean="0"/>
            <a:t>στην Επιχειρηματικότητα </a:t>
          </a:r>
          <a:r>
            <a:rPr lang="el-GR" sz="1800" kern="1200" dirty="0"/>
            <a:t>(από το Γ.Δ. &amp; </a:t>
          </a:r>
          <a:r>
            <a:rPr lang="el-GR" sz="1800" kern="1200" dirty="0" smtClean="0"/>
            <a:t>Μ</a:t>
          </a:r>
          <a:r>
            <a:rPr lang="en-GB" sz="1800" kern="1200" dirty="0" smtClean="0"/>
            <a:t>o.</a:t>
          </a:r>
          <a:r>
            <a:rPr lang="el-GR" sz="1800" kern="1200" dirty="0" smtClean="0"/>
            <a:t>Κ.Ε</a:t>
          </a:r>
          <a:r>
            <a:rPr lang="el-GR" sz="1800" kern="1200" dirty="0"/>
            <a:t>.)</a:t>
          </a:r>
        </a:p>
      </dsp:txBody>
      <dsp:txXfrm>
        <a:off x="828593" y="4061537"/>
        <a:ext cx="1612880" cy="777670"/>
      </dsp:txXfrm>
    </dsp:sp>
    <dsp:sp modelId="{D283ACD8-4B12-4197-A4BB-D0C46FC00C7A}">
      <dsp:nvSpPr>
        <dsp:cNvPr id="0" name=""/>
        <dsp:cNvSpPr/>
      </dsp:nvSpPr>
      <dsp:spPr>
        <a:xfrm rot="17700000">
          <a:off x="1700554" y="1842226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A7D56-9B7D-41B5-9023-B420B9A9A6C7}">
      <dsp:nvSpPr>
        <dsp:cNvPr id="0" name=""/>
        <dsp:cNvSpPr/>
      </dsp:nvSpPr>
      <dsp:spPr>
        <a:xfrm>
          <a:off x="2504353" y="2564285"/>
          <a:ext cx="1499866" cy="149986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5939C5-F989-49DE-9326-BF1C88816F47}">
      <dsp:nvSpPr>
        <dsp:cNvPr id="0" name=""/>
        <dsp:cNvSpPr/>
      </dsp:nvSpPr>
      <dsp:spPr>
        <a:xfrm rot="17700000">
          <a:off x="3032838" y="1341587"/>
          <a:ext cx="1864500" cy="89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Εργαστήρια Επιχειρηματικότητας του Γραφείου Διασύνδεσης</a:t>
          </a:r>
        </a:p>
      </dsp:txBody>
      <dsp:txXfrm>
        <a:off x="3032838" y="1341587"/>
        <a:ext cx="1864500" cy="898545"/>
      </dsp:txXfrm>
    </dsp:sp>
    <dsp:sp modelId="{5B67C32D-44A0-4176-A3DA-9252C2901F6D}">
      <dsp:nvSpPr>
        <dsp:cNvPr id="0" name=""/>
        <dsp:cNvSpPr/>
      </dsp:nvSpPr>
      <dsp:spPr>
        <a:xfrm>
          <a:off x="4117195" y="2924955"/>
          <a:ext cx="778525" cy="778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7E5A97-B040-4D25-BB64-C9EB150A47A0}">
      <dsp:nvSpPr>
        <dsp:cNvPr id="0" name=""/>
        <dsp:cNvSpPr/>
      </dsp:nvSpPr>
      <dsp:spPr>
        <a:xfrm rot="17700000">
          <a:off x="3195138" y="4008540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Υπηρεσία Ατομικής Συμβουλευτικής του Γραφείου Διασύνδεσης</a:t>
          </a:r>
        </a:p>
      </dsp:txBody>
      <dsp:txXfrm>
        <a:off x="3195138" y="4008540"/>
        <a:ext cx="1612880" cy="777670"/>
      </dsp:txXfrm>
    </dsp:sp>
    <dsp:sp modelId="{80D69B84-A081-41EE-86BB-FE4E744BF17D}">
      <dsp:nvSpPr>
        <dsp:cNvPr id="0" name=""/>
        <dsp:cNvSpPr/>
      </dsp:nvSpPr>
      <dsp:spPr>
        <a:xfrm rot="17700000">
          <a:off x="4204897" y="1842226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04C4E-61F8-4603-AED9-DA61A9B013D4}">
      <dsp:nvSpPr>
        <dsp:cNvPr id="0" name=""/>
        <dsp:cNvSpPr/>
      </dsp:nvSpPr>
      <dsp:spPr>
        <a:xfrm>
          <a:off x="5008696" y="2564285"/>
          <a:ext cx="1499866" cy="149986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554366-9B17-40FA-AD75-DDB2BE6A5326}">
      <dsp:nvSpPr>
        <dsp:cNvPr id="0" name=""/>
        <dsp:cNvSpPr/>
      </dsp:nvSpPr>
      <dsp:spPr>
        <a:xfrm rot="17700000">
          <a:off x="5537181" y="1341587"/>
          <a:ext cx="1864500" cy="898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Γραφείο Μεταφοράς Τεχνολογίας</a:t>
          </a:r>
          <a:endParaRPr lang="el-GR" sz="1800" kern="1200" dirty="0"/>
        </a:p>
      </dsp:txBody>
      <dsp:txXfrm>
        <a:off x="5537181" y="1341587"/>
        <a:ext cx="1864500" cy="898545"/>
      </dsp:txXfrm>
    </dsp:sp>
    <dsp:sp modelId="{3C6FD58C-CEFD-49AA-8365-6442DC78EFF6}">
      <dsp:nvSpPr>
        <dsp:cNvPr id="0" name=""/>
        <dsp:cNvSpPr/>
      </dsp:nvSpPr>
      <dsp:spPr>
        <a:xfrm>
          <a:off x="6621537" y="2924955"/>
          <a:ext cx="778525" cy="778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C13B5-DB90-4AD5-908B-A16518C7DC48}">
      <dsp:nvSpPr>
        <dsp:cNvPr id="0" name=""/>
        <dsp:cNvSpPr/>
      </dsp:nvSpPr>
      <dsp:spPr>
        <a:xfrm rot="17700000">
          <a:off x="5699480" y="4008540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Δίκτυο </a:t>
          </a:r>
          <a:r>
            <a:rPr lang="en-US" sz="1800" kern="1200" dirty="0"/>
            <a:t>Mentoring</a:t>
          </a:r>
          <a:endParaRPr lang="el-GR" sz="1800" kern="1200" dirty="0"/>
        </a:p>
      </dsp:txBody>
      <dsp:txXfrm>
        <a:off x="5699480" y="4008540"/>
        <a:ext cx="1612880" cy="777670"/>
      </dsp:txXfrm>
    </dsp:sp>
    <dsp:sp modelId="{6EDCF74F-F9B5-47B9-A8D4-1D66339C92B3}">
      <dsp:nvSpPr>
        <dsp:cNvPr id="0" name=""/>
        <dsp:cNvSpPr/>
      </dsp:nvSpPr>
      <dsp:spPr>
        <a:xfrm rot="17700000">
          <a:off x="6709239" y="1842226"/>
          <a:ext cx="1612880" cy="77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7B42-8BC1-4DB5-80B1-E11DD2066D92}">
      <dsp:nvSpPr>
        <dsp:cNvPr id="0" name=""/>
        <dsp:cNvSpPr/>
      </dsp:nvSpPr>
      <dsp:spPr>
        <a:xfrm>
          <a:off x="0" y="0"/>
          <a:ext cx="8712968" cy="12552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Έντυπη Πληροφόρηση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>
              <a:latin typeface="Tahoma" pitchFamily="34" charset="0"/>
            </a:rPr>
            <a:t>(βιβλία, έντυπα &amp; φυλλάδια)</a:t>
          </a:r>
          <a:endParaRPr lang="el-GR" sz="2800" kern="1200" dirty="0"/>
        </a:p>
      </dsp:txBody>
      <dsp:txXfrm>
        <a:off x="1868115" y="0"/>
        <a:ext cx="6844852" cy="1255217"/>
      </dsp:txXfrm>
    </dsp:sp>
    <dsp:sp modelId="{4A6FD294-F889-44EE-BBE3-1D779AB3B4EA}">
      <dsp:nvSpPr>
        <dsp:cNvPr id="0" name=""/>
        <dsp:cNvSpPr/>
      </dsp:nvSpPr>
      <dsp:spPr>
        <a:xfrm>
          <a:off x="125521" y="125521"/>
          <a:ext cx="1742593" cy="1004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6F6B-063D-4ADF-8167-FC1AF5B7433B}">
      <dsp:nvSpPr>
        <dsp:cNvPr id="0" name=""/>
        <dsp:cNvSpPr/>
      </dsp:nvSpPr>
      <dsp:spPr>
        <a:xfrm>
          <a:off x="0" y="1380739"/>
          <a:ext cx="8712968" cy="1255217"/>
        </a:xfrm>
        <a:prstGeom prst="roundRect">
          <a:avLst>
            <a:gd name="adj" fmla="val 10000"/>
          </a:avLst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Έντυπα &amp; </a:t>
          </a:r>
          <a:r>
            <a:rPr lang="en-US" sz="2800" b="1" kern="1200" dirty="0">
              <a:latin typeface="Tahoma" pitchFamily="34" charset="0"/>
            </a:rPr>
            <a:t>CD-ROM </a:t>
          </a:r>
          <a:r>
            <a:rPr lang="el-GR" sz="2800" kern="1200" dirty="0">
              <a:latin typeface="Tahoma" pitchFamily="34" charset="0"/>
            </a:rPr>
            <a:t>Συμβουλευτικής</a:t>
          </a:r>
        </a:p>
      </dsp:txBody>
      <dsp:txXfrm>
        <a:off x="1868115" y="1380739"/>
        <a:ext cx="6844852" cy="1255217"/>
      </dsp:txXfrm>
    </dsp:sp>
    <dsp:sp modelId="{87932CE8-722B-42EC-98C8-67B42D159956}">
      <dsp:nvSpPr>
        <dsp:cNvPr id="0" name=""/>
        <dsp:cNvSpPr/>
      </dsp:nvSpPr>
      <dsp:spPr>
        <a:xfrm>
          <a:off x="125521" y="1506261"/>
          <a:ext cx="1742593" cy="1004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1B8DC-710C-4A1B-94FA-8FC2E9564367}">
      <dsp:nvSpPr>
        <dsp:cNvPr id="0" name=""/>
        <dsp:cNvSpPr/>
      </dsp:nvSpPr>
      <dsp:spPr>
        <a:xfrm>
          <a:off x="0" y="2736299"/>
          <a:ext cx="8712968" cy="1255217"/>
        </a:xfrm>
        <a:prstGeom prst="roundRect">
          <a:avLst>
            <a:gd name="adj" fmla="val 10000"/>
          </a:avLst>
        </a:prstGeom>
        <a:solidFill>
          <a:srgbClr val="47D8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kern="1200" dirty="0">
              <a:latin typeface="Tahoma" pitchFamily="34" charset="0"/>
            </a:rPr>
            <a:t>Οργανωμένη</a:t>
          </a:r>
          <a:r>
            <a:rPr lang="el-GR" sz="2800" b="1" kern="1200" dirty="0">
              <a:latin typeface="Tahoma" pitchFamily="34" charset="0"/>
            </a:rPr>
            <a:t> βιβλιοθήκη</a:t>
          </a:r>
        </a:p>
      </dsp:txBody>
      <dsp:txXfrm>
        <a:off x="1868115" y="2736299"/>
        <a:ext cx="6844852" cy="1255217"/>
      </dsp:txXfrm>
    </dsp:sp>
    <dsp:sp modelId="{8F316CD1-DA2E-415A-BB87-17CC48CFA62C}">
      <dsp:nvSpPr>
        <dsp:cNvPr id="0" name=""/>
        <dsp:cNvSpPr/>
      </dsp:nvSpPr>
      <dsp:spPr>
        <a:xfrm>
          <a:off x="125521" y="2887000"/>
          <a:ext cx="1742593" cy="1004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3E8F8-B359-4DF5-A699-99F25D2913A6}">
      <dsp:nvSpPr>
        <dsp:cNvPr id="0" name=""/>
        <dsp:cNvSpPr/>
      </dsp:nvSpPr>
      <dsp:spPr>
        <a:xfrm>
          <a:off x="0" y="4142218"/>
          <a:ext cx="8712968" cy="1255217"/>
        </a:xfrm>
        <a:prstGeom prst="roundRect">
          <a:avLst>
            <a:gd name="adj" fmla="val 10000"/>
          </a:avLst>
        </a:prstGeom>
        <a:solidFill>
          <a:srgbClr val="ACE9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Διαδίκτυο </a:t>
          </a:r>
          <a:r>
            <a:rPr lang="en-US" sz="2800" kern="1200" dirty="0">
              <a:latin typeface="Tahoma" pitchFamily="34" charset="0"/>
              <a:hlinkClick xmlns:r="http://schemas.openxmlformats.org/officeDocument/2006/relationships" r:id="rId4"/>
            </a:rPr>
            <a:t>www.dasta.auth.gr</a:t>
          </a:r>
          <a:r>
            <a:rPr lang="en-US" sz="2800" kern="1200" dirty="0">
              <a:latin typeface="Tahoma" pitchFamily="34" charset="0"/>
            </a:rPr>
            <a:t> &amp; </a:t>
          </a:r>
          <a:r>
            <a:rPr lang="en-US" sz="2800" kern="1200" dirty="0">
              <a:latin typeface="Tahoma" pitchFamily="34" charset="0"/>
              <a:hlinkClick xmlns:r="http://schemas.openxmlformats.org/officeDocument/2006/relationships" r:id="rId5"/>
            </a:rPr>
            <a:t>www.facebook.com/careerauth</a:t>
          </a:r>
          <a:r>
            <a:rPr lang="en-US" sz="2800" kern="1200" dirty="0">
              <a:latin typeface="Tahoma" pitchFamily="34" charset="0"/>
            </a:rPr>
            <a:t> </a:t>
          </a:r>
          <a:endParaRPr lang="el-GR" sz="2800" kern="1200" dirty="0">
            <a:latin typeface="Tahoma" pitchFamily="34" charset="0"/>
          </a:endParaRPr>
        </a:p>
      </dsp:txBody>
      <dsp:txXfrm>
        <a:off x="1868115" y="4142218"/>
        <a:ext cx="6844852" cy="1255217"/>
      </dsp:txXfrm>
    </dsp:sp>
    <dsp:sp modelId="{701D4851-E10C-4C45-8551-3233D1D794D1}">
      <dsp:nvSpPr>
        <dsp:cNvPr id="0" name=""/>
        <dsp:cNvSpPr/>
      </dsp:nvSpPr>
      <dsp:spPr>
        <a:xfrm>
          <a:off x="125521" y="4267739"/>
          <a:ext cx="1742593" cy="1004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DE691-61F9-4796-8C9C-456AA9F7072B}">
      <dsp:nvSpPr>
        <dsp:cNvPr id="0" name=""/>
        <dsp:cNvSpPr/>
      </dsp:nvSpPr>
      <dsp:spPr>
        <a:xfrm>
          <a:off x="0" y="0"/>
          <a:ext cx="8712968" cy="16876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Εκδηλώσεις </a:t>
          </a:r>
          <a:r>
            <a:rPr lang="el-GR" sz="2800" kern="1200" dirty="0">
              <a:latin typeface="Tahoma" pitchFamily="34" charset="0"/>
            </a:rPr>
            <a:t>(Σπουδών, Απασχόλησης, Επιχειρηματικότητας &amp; Καινοτομίας, Εκθέσεις)</a:t>
          </a:r>
        </a:p>
      </dsp:txBody>
      <dsp:txXfrm>
        <a:off x="1911362" y="0"/>
        <a:ext cx="6801605" cy="1687687"/>
      </dsp:txXfrm>
    </dsp:sp>
    <dsp:sp modelId="{4A615CBC-F3E6-4BC6-B46B-AD13DF6789F4}">
      <dsp:nvSpPr>
        <dsp:cNvPr id="0" name=""/>
        <dsp:cNvSpPr/>
      </dsp:nvSpPr>
      <dsp:spPr>
        <a:xfrm>
          <a:off x="168768" y="168768"/>
          <a:ext cx="1742593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B9A2E-AE07-45DA-A4D2-43CAC8F45462}">
      <dsp:nvSpPr>
        <dsp:cNvPr id="0" name=""/>
        <dsp:cNvSpPr/>
      </dsp:nvSpPr>
      <dsp:spPr>
        <a:xfrm>
          <a:off x="0" y="1856456"/>
          <a:ext cx="8712968" cy="168768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Δίκτυα Συνεργατών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>
              <a:latin typeface="Tahoma" pitchFamily="34" charset="0"/>
            </a:rPr>
            <a:t>(Ακαδημαϊκοί Σύμβουλοι, Εργοδοτικοί Φορείς, Μέντορες)</a:t>
          </a:r>
        </a:p>
      </dsp:txBody>
      <dsp:txXfrm>
        <a:off x="1911362" y="1856456"/>
        <a:ext cx="6801605" cy="1687687"/>
      </dsp:txXfrm>
    </dsp:sp>
    <dsp:sp modelId="{32C0D2B9-C572-46DB-91BB-6F768DE37204}">
      <dsp:nvSpPr>
        <dsp:cNvPr id="0" name=""/>
        <dsp:cNvSpPr/>
      </dsp:nvSpPr>
      <dsp:spPr>
        <a:xfrm>
          <a:off x="168768" y="2025225"/>
          <a:ext cx="1742593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E2158-9FCF-44DF-9061-EBE4611CC313}">
      <dsp:nvSpPr>
        <dsp:cNvPr id="0" name=""/>
        <dsp:cNvSpPr/>
      </dsp:nvSpPr>
      <dsp:spPr>
        <a:xfrm>
          <a:off x="0" y="3712912"/>
          <a:ext cx="8712968" cy="1687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>
              <a:latin typeface="Tahoma" pitchFamily="34" charset="0"/>
            </a:rPr>
            <a:t>Έρευνες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>
              <a:latin typeface="Tahoma" pitchFamily="34" charset="0"/>
            </a:rPr>
            <a:t>(Μελέτη απορρόφησης αποφοίτων ΑΠΘ)</a:t>
          </a:r>
        </a:p>
      </dsp:txBody>
      <dsp:txXfrm>
        <a:off x="1911362" y="3712912"/>
        <a:ext cx="6801605" cy="1687687"/>
      </dsp:txXfrm>
    </dsp:sp>
    <dsp:sp modelId="{18A43584-F3B0-4BB5-A0EC-5479E41D85FD}">
      <dsp:nvSpPr>
        <dsp:cNvPr id="0" name=""/>
        <dsp:cNvSpPr/>
      </dsp:nvSpPr>
      <dsp:spPr>
        <a:xfrm>
          <a:off x="168768" y="3881681"/>
          <a:ext cx="1742593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345BF-4361-46F7-801F-DD66AC03BEC5}">
      <dsp:nvSpPr>
        <dsp:cNvPr id="0" name=""/>
        <dsp:cNvSpPr/>
      </dsp:nvSpPr>
      <dsp:spPr>
        <a:xfrm rot="5400000">
          <a:off x="-183676" y="186289"/>
          <a:ext cx="1224507" cy="8571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</a:t>
          </a:r>
          <a:endParaRPr lang="el-GR" sz="2400" b="1" kern="1200" dirty="0"/>
        </a:p>
      </dsp:txBody>
      <dsp:txXfrm rot="-5400000">
        <a:off x="1" y="431191"/>
        <a:ext cx="857155" cy="367352"/>
      </dsp:txXfrm>
    </dsp:sp>
    <dsp:sp modelId="{B532B7FF-562E-4F87-8BCA-510D9D0F261A}">
      <dsp:nvSpPr>
        <dsp:cNvPr id="0" name=""/>
        <dsp:cNvSpPr/>
      </dsp:nvSpPr>
      <dsp:spPr>
        <a:xfrm rot="5400000">
          <a:off x="4374012" y="-3514243"/>
          <a:ext cx="795930" cy="7829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>
              <a:latin typeface="Tahoma" pitchFamily="34" charset="0"/>
            </a:rPr>
            <a:t>Πληροφόρηση για Θέματα Σπουδών</a:t>
          </a:r>
          <a:endParaRPr lang="el-GR" sz="2800" b="0" kern="1200" dirty="0"/>
        </a:p>
      </dsp:txBody>
      <dsp:txXfrm rot="-5400000">
        <a:off x="857155" y="41468"/>
        <a:ext cx="7790790" cy="718222"/>
      </dsp:txXfrm>
    </dsp:sp>
    <dsp:sp modelId="{54500DE4-C5FC-4B1C-B36D-A90EC3A8838F}">
      <dsp:nvSpPr>
        <dsp:cNvPr id="0" name=""/>
        <dsp:cNvSpPr/>
      </dsp:nvSpPr>
      <dsp:spPr>
        <a:xfrm rot="5400000">
          <a:off x="-183676" y="1265868"/>
          <a:ext cx="1224507" cy="857155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</a:t>
          </a:r>
          <a:endParaRPr lang="el-GR" sz="2400" b="1" kern="1200" dirty="0"/>
        </a:p>
      </dsp:txBody>
      <dsp:txXfrm rot="-5400000">
        <a:off x="1" y="1510770"/>
        <a:ext cx="857155" cy="367352"/>
      </dsp:txXfrm>
    </dsp:sp>
    <dsp:sp modelId="{41F7B3BE-08F3-40EB-839C-A2FFACE26EA3}">
      <dsp:nvSpPr>
        <dsp:cNvPr id="0" name=""/>
        <dsp:cNvSpPr/>
      </dsp:nvSpPr>
      <dsp:spPr>
        <a:xfrm rot="5400000">
          <a:off x="4374012" y="-2436734"/>
          <a:ext cx="795930" cy="7829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>
              <a:latin typeface="Tahoma" pitchFamily="34" charset="0"/>
            </a:rPr>
            <a:t>Πληροφόρηση &amp; Σύνδεση με Αγορά Εργασίας</a:t>
          </a:r>
          <a:endParaRPr lang="el-GR" sz="2800" b="0" kern="1200" dirty="0"/>
        </a:p>
      </dsp:txBody>
      <dsp:txXfrm rot="-5400000">
        <a:off x="857155" y="1118977"/>
        <a:ext cx="7790790" cy="718222"/>
      </dsp:txXfrm>
    </dsp:sp>
    <dsp:sp modelId="{87DC00C2-6589-4C03-A84E-81CD9B470AE3}">
      <dsp:nvSpPr>
        <dsp:cNvPr id="0" name=""/>
        <dsp:cNvSpPr/>
      </dsp:nvSpPr>
      <dsp:spPr>
        <a:xfrm rot="5400000">
          <a:off x="-183676" y="2341309"/>
          <a:ext cx="1224507" cy="857155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3</a:t>
          </a:r>
          <a:endParaRPr lang="el-GR" sz="2400" b="1" kern="1200" dirty="0"/>
        </a:p>
      </dsp:txBody>
      <dsp:txXfrm rot="-5400000">
        <a:off x="1" y="2586211"/>
        <a:ext cx="857155" cy="367352"/>
      </dsp:txXfrm>
    </dsp:sp>
    <dsp:sp modelId="{E7849856-70C9-45AE-98D6-BCB99B292BB9}">
      <dsp:nvSpPr>
        <dsp:cNvPr id="0" name=""/>
        <dsp:cNvSpPr/>
      </dsp:nvSpPr>
      <dsp:spPr>
        <a:xfrm rot="5400000">
          <a:off x="4374012" y="-1359224"/>
          <a:ext cx="795930" cy="7829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>
              <a:latin typeface="Tahoma" pitchFamily="34" charset="0"/>
            </a:rPr>
            <a:t>Συμβουλευτική Υποστήριξη</a:t>
          </a:r>
          <a:endParaRPr lang="el-GR" sz="2800" b="0" kern="1200" dirty="0"/>
        </a:p>
      </dsp:txBody>
      <dsp:txXfrm rot="-5400000">
        <a:off x="857155" y="2196487"/>
        <a:ext cx="7790790" cy="718222"/>
      </dsp:txXfrm>
    </dsp:sp>
    <dsp:sp modelId="{6F46E212-8D39-4031-BF31-BC05A4F43E13}">
      <dsp:nvSpPr>
        <dsp:cNvPr id="0" name=""/>
        <dsp:cNvSpPr/>
      </dsp:nvSpPr>
      <dsp:spPr>
        <a:xfrm rot="5400000">
          <a:off x="-183676" y="3418819"/>
          <a:ext cx="1224507" cy="85715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4</a:t>
          </a:r>
          <a:endParaRPr lang="el-GR" sz="2400" b="1" kern="1200" dirty="0"/>
        </a:p>
      </dsp:txBody>
      <dsp:txXfrm rot="-5400000">
        <a:off x="1" y="3663721"/>
        <a:ext cx="857155" cy="367352"/>
      </dsp:txXfrm>
    </dsp:sp>
    <dsp:sp modelId="{C1972165-A499-44B2-939A-24EDDDE0E501}">
      <dsp:nvSpPr>
        <dsp:cNvPr id="0" name=""/>
        <dsp:cNvSpPr/>
      </dsp:nvSpPr>
      <dsp:spPr>
        <a:xfrm rot="5400000">
          <a:off x="4374012" y="-352719"/>
          <a:ext cx="795930" cy="7829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800" b="0" kern="1200" dirty="0">
              <a:latin typeface="Tahoma" pitchFamily="34" charset="0"/>
            </a:rPr>
            <a:t>Ενίσχυση της Επιχειρηματικότητας </a:t>
          </a:r>
          <a:endParaRPr lang="el-GR" sz="2800" b="0" kern="1200" dirty="0"/>
        </a:p>
      </dsp:txBody>
      <dsp:txXfrm rot="-5400000">
        <a:off x="857155" y="3202992"/>
        <a:ext cx="7790790" cy="718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3F7B4-B27A-4974-B2F4-0FD6D4304035}">
      <dsp:nvSpPr>
        <dsp:cNvPr id="0" name=""/>
        <dsp:cNvSpPr/>
      </dsp:nvSpPr>
      <dsp:spPr>
        <a:xfrm>
          <a:off x="3585795" y="1959"/>
          <a:ext cx="5378692" cy="1060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Κατατάξεις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Ενημέρωση Μαθητών </a:t>
          </a: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Β΄Βάθμιας</a:t>
          </a: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Εκπαίδευσης</a:t>
          </a:r>
        </a:p>
      </dsp:txBody>
      <dsp:txXfrm>
        <a:off x="3585795" y="134583"/>
        <a:ext cx="4980822" cy="795741"/>
      </dsp:txXfrm>
    </dsp:sp>
    <dsp:sp modelId="{4DD09FF1-CC37-4301-B721-ACE8C8A8590B}">
      <dsp:nvSpPr>
        <dsp:cNvPr id="0" name=""/>
        <dsp:cNvSpPr/>
      </dsp:nvSpPr>
      <dsp:spPr>
        <a:xfrm>
          <a:off x="0" y="1959"/>
          <a:ext cx="3585795" cy="1060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Προπτυχιακές</a:t>
          </a:r>
        </a:p>
      </dsp:txBody>
      <dsp:txXfrm>
        <a:off x="51793" y="53752"/>
        <a:ext cx="3482209" cy="957402"/>
      </dsp:txXfrm>
    </dsp:sp>
    <dsp:sp modelId="{E4CD8370-7BF2-4894-9973-97D6B42BED28}">
      <dsp:nvSpPr>
        <dsp:cNvPr id="0" name=""/>
        <dsp:cNvSpPr/>
      </dsp:nvSpPr>
      <dsp:spPr>
        <a:xfrm>
          <a:off x="3585795" y="1169046"/>
          <a:ext cx="5378692" cy="1060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</a:rPr>
            <a:t>Μεταπτυχιακά Προγράμματα</a:t>
          </a:r>
          <a:r>
            <a:rPr lang="en-US" sz="1400" kern="1200" dirty="0">
              <a:latin typeface="Tahoma" pitchFamily="34" charset="0"/>
            </a:rPr>
            <a:t> &amp; </a:t>
          </a:r>
          <a:r>
            <a:rPr lang="el-GR" sz="1400" kern="1200" dirty="0">
              <a:latin typeface="Tahoma" pitchFamily="34" charset="0"/>
            </a:rPr>
            <a:t>Ειδικότητες στην Ελλάδα</a:t>
          </a:r>
          <a:r>
            <a:rPr lang="en-US" sz="1400" kern="1200" dirty="0">
              <a:latin typeface="Tahoma" pitchFamily="34" charset="0"/>
            </a:rPr>
            <a:t> &amp; </a:t>
          </a:r>
          <a:r>
            <a:rPr lang="el-GR" sz="1400" kern="1200" dirty="0">
              <a:latin typeface="Tahoma" pitchFamily="34" charset="0"/>
            </a:rPr>
            <a:t>το</a:t>
          </a:r>
          <a:r>
            <a:rPr lang="en-US" sz="1400" kern="1200" dirty="0">
              <a:latin typeface="Tahoma" pitchFamily="34" charset="0"/>
            </a:rPr>
            <a:t> </a:t>
          </a:r>
          <a:r>
            <a:rPr lang="el-GR" sz="1400" kern="1200" dirty="0">
              <a:latin typeface="Tahoma" pitchFamily="34" charset="0"/>
            </a:rPr>
            <a:t>εξωτερικό</a:t>
          </a:r>
          <a:endParaRPr lang="el-GR" sz="1400" kern="1200" dirty="0"/>
        </a:p>
      </dsp:txBody>
      <dsp:txXfrm>
        <a:off x="3585795" y="1301670"/>
        <a:ext cx="4980822" cy="795741"/>
      </dsp:txXfrm>
    </dsp:sp>
    <dsp:sp modelId="{D4C1BE68-4112-4CF7-BBC4-1EF24790C56F}">
      <dsp:nvSpPr>
        <dsp:cNvPr id="0" name=""/>
        <dsp:cNvSpPr/>
      </dsp:nvSpPr>
      <dsp:spPr>
        <a:xfrm>
          <a:off x="0" y="1169046"/>
          <a:ext cx="3585795" cy="1060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Μεταπτυχιακές </a:t>
          </a:r>
        </a:p>
      </dsp:txBody>
      <dsp:txXfrm>
        <a:off x="51793" y="1220839"/>
        <a:ext cx="3482209" cy="957402"/>
      </dsp:txXfrm>
    </dsp:sp>
    <dsp:sp modelId="{4496294A-E2FA-4DFD-A9F9-B1C02BAED304}">
      <dsp:nvSpPr>
        <dsp:cNvPr id="0" name=""/>
        <dsp:cNvSpPr/>
      </dsp:nvSpPr>
      <dsp:spPr>
        <a:xfrm>
          <a:off x="3585795" y="2336133"/>
          <a:ext cx="5378692" cy="1060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</a:rPr>
            <a:t>Υποτροφίες, Κληροδοτήματα και άλλες μορφές οικονομικής στήριξης των σπουδών</a:t>
          </a:r>
        </a:p>
      </dsp:txBody>
      <dsp:txXfrm>
        <a:off x="3585795" y="2468757"/>
        <a:ext cx="4980822" cy="795741"/>
      </dsp:txXfrm>
    </dsp:sp>
    <dsp:sp modelId="{A67EBD79-A818-488C-9CC0-8A1838288F20}">
      <dsp:nvSpPr>
        <dsp:cNvPr id="0" name=""/>
        <dsp:cNvSpPr/>
      </dsp:nvSpPr>
      <dsp:spPr>
        <a:xfrm>
          <a:off x="0" y="2336133"/>
          <a:ext cx="3585795" cy="1060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Υποτροφίες</a:t>
          </a:r>
        </a:p>
      </dsp:txBody>
      <dsp:txXfrm>
        <a:off x="51793" y="2387926"/>
        <a:ext cx="3482209" cy="957402"/>
      </dsp:txXfrm>
    </dsp:sp>
    <dsp:sp modelId="{87A7BF1C-BF8B-464B-9D6B-4F3FC4129A6A}">
      <dsp:nvSpPr>
        <dsp:cNvPr id="0" name=""/>
        <dsp:cNvSpPr/>
      </dsp:nvSpPr>
      <dsp:spPr>
        <a:xfrm>
          <a:off x="3585795" y="3503220"/>
          <a:ext cx="5378692" cy="1060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</a:rPr>
            <a:t>Προγράμματα Ανταλλαγής Φοιτητών</a:t>
          </a:r>
          <a:endParaRPr lang="en-US" sz="1400" kern="1200" dirty="0">
            <a:latin typeface="Tahoma" pitchFamily="34" charset="0"/>
          </a:endParaRPr>
        </a:p>
      </dsp:txBody>
      <dsp:txXfrm>
        <a:off x="3585795" y="3635844"/>
        <a:ext cx="4980822" cy="795741"/>
      </dsp:txXfrm>
    </dsp:sp>
    <dsp:sp modelId="{EF5DFFA4-0646-4021-BC00-769F160BCCAA}">
      <dsp:nvSpPr>
        <dsp:cNvPr id="0" name=""/>
        <dsp:cNvSpPr/>
      </dsp:nvSpPr>
      <dsp:spPr>
        <a:xfrm>
          <a:off x="0" y="3503220"/>
          <a:ext cx="3585795" cy="1060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Κινητικότητα</a:t>
          </a:r>
          <a:endParaRPr lang="en-US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793" y="3555013"/>
        <a:ext cx="3482209" cy="957402"/>
      </dsp:txXfrm>
    </dsp:sp>
    <dsp:sp modelId="{A2B44804-E8B0-43E2-974D-9481B6B9377D}">
      <dsp:nvSpPr>
        <dsp:cNvPr id="0" name=""/>
        <dsp:cNvSpPr/>
      </dsp:nvSpPr>
      <dsp:spPr>
        <a:xfrm>
          <a:off x="3585795" y="4670308"/>
          <a:ext cx="5378692" cy="1060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Tahoma" pitchFamily="34" charset="0"/>
            </a:rPr>
            <a:t>Προγράμματα</a:t>
          </a:r>
          <a:r>
            <a:rPr lang="en-US" sz="1400" kern="1200" dirty="0">
              <a:latin typeface="Tahoma" pitchFamily="34" charset="0"/>
            </a:rPr>
            <a:t> </a:t>
          </a:r>
          <a:r>
            <a:rPr lang="el-GR" sz="1400" kern="1200" dirty="0">
              <a:latin typeface="Tahoma" pitchFamily="34" charset="0"/>
            </a:rPr>
            <a:t>Κατάρτισης, Δια Βίου Μάθησης,</a:t>
          </a:r>
          <a:r>
            <a:rPr lang="en-US" sz="1400" kern="1200" dirty="0">
              <a:latin typeface="Tahoma" pitchFamily="34" charset="0"/>
            </a:rPr>
            <a:t> </a:t>
          </a:r>
          <a:r>
            <a:rPr lang="el-GR" sz="1400" kern="1200" dirty="0">
              <a:latin typeface="Tahoma" pitchFamily="34" charset="0"/>
            </a:rPr>
            <a:t>Σ</a:t>
          </a:r>
          <a:r>
            <a:rPr lang="en-US" sz="1400" kern="1200" dirty="0" err="1">
              <a:latin typeface="Tahoma" pitchFamily="34" charset="0"/>
            </a:rPr>
            <a:t>εμινάρια</a:t>
          </a:r>
          <a:r>
            <a:rPr lang="en-US" sz="1400" kern="1200" dirty="0">
              <a:latin typeface="Tahoma" pitchFamily="34" charset="0"/>
            </a:rPr>
            <a:t> </a:t>
          </a:r>
          <a:r>
            <a:rPr lang="en-US" sz="1400" kern="1200" dirty="0" err="1">
              <a:latin typeface="Tahoma" pitchFamily="34" charset="0"/>
            </a:rPr>
            <a:t>και</a:t>
          </a:r>
          <a:r>
            <a:rPr lang="en-US" sz="1400" kern="1200" dirty="0">
              <a:latin typeface="Tahoma" pitchFamily="34" charset="0"/>
            </a:rPr>
            <a:t> </a:t>
          </a:r>
          <a:r>
            <a:rPr lang="el-GR" sz="1400" kern="1200" dirty="0">
              <a:latin typeface="Tahoma" pitchFamily="34" charset="0"/>
            </a:rPr>
            <a:t>Σ</a:t>
          </a:r>
          <a:r>
            <a:rPr lang="en-US" sz="1400" kern="1200" dirty="0" err="1">
              <a:latin typeface="Tahoma" pitchFamily="34" charset="0"/>
            </a:rPr>
            <a:t>υνέδρια</a:t>
          </a:r>
          <a:endParaRPr lang="el-GR" sz="1400" kern="1200" dirty="0">
            <a:latin typeface="Tahoma" pitchFamily="34" charset="0"/>
          </a:endParaRPr>
        </a:p>
      </dsp:txBody>
      <dsp:txXfrm>
        <a:off x="3585795" y="4802932"/>
        <a:ext cx="4980822" cy="795741"/>
      </dsp:txXfrm>
    </dsp:sp>
    <dsp:sp modelId="{1A7A0774-5913-473E-A6CC-35678B96D489}">
      <dsp:nvSpPr>
        <dsp:cNvPr id="0" name=""/>
        <dsp:cNvSpPr/>
      </dsp:nvSpPr>
      <dsp:spPr>
        <a:xfrm>
          <a:off x="0" y="4670308"/>
          <a:ext cx="3585795" cy="1060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Δια βίου Μάθηση</a:t>
          </a:r>
        </a:p>
      </dsp:txBody>
      <dsp:txXfrm>
        <a:off x="51793" y="4722101"/>
        <a:ext cx="3482209" cy="957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1EF72-BAEE-4E1D-8D60-BFB2477A812B}">
      <dsp:nvSpPr>
        <dsp:cNvPr id="0" name=""/>
        <dsp:cNvSpPr/>
      </dsp:nvSpPr>
      <dsp:spPr>
        <a:xfrm>
          <a:off x="3556991" y="1944"/>
          <a:ext cx="5335488" cy="1052730"/>
        </a:xfrm>
        <a:prstGeom prst="rightArrow">
          <a:avLst>
            <a:gd name="adj1" fmla="val 75000"/>
            <a:gd name="adj2" fmla="val 50000"/>
          </a:avLst>
        </a:prstGeom>
        <a:solidFill>
          <a:srgbClr val="A2E6D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Αγγελίες &amp; Προκηρύξεις θέσεων εργασίας</a:t>
          </a:r>
          <a:endParaRPr lang="el-GR" sz="1400" kern="1200" dirty="0"/>
        </a:p>
      </dsp:txBody>
      <dsp:txXfrm>
        <a:off x="3556991" y="133535"/>
        <a:ext cx="4940714" cy="789548"/>
      </dsp:txXfrm>
    </dsp:sp>
    <dsp:sp modelId="{813D6D32-E8A9-44F0-8F08-947837893247}">
      <dsp:nvSpPr>
        <dsp:cNvPr id="0" name=""/>
        <dsp:cNvSpPr/>
      </dsp:nvSpPr>
      <dsp:spPr>
        <a:xfrm>
          <a:off x="0" y="1944"/>
          <a:ext cx="3556992" cy="1052730"/>
        </a:xfrm>
        <a:prstGeom prst="roundRect">
          <a:avLst/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Θέσεις Εργασίας</a:t>
          </a:r>
        </a:p>
      </dsp:txBody>
      <dsp:txXfrm>
        <a:off x="51390" y="53334"/>
        <a:ext cx="3454212" cy="949950"/>
      </dsp:txXfrm>
    </dsp:sp>
    <dsp:sp modelId="{2785DFFF-1834-48F7-A8C3-8262B2249B2C}">
      <dsp:nvSpPr>
        <dsp:cNvPr id="0" name=""/>
        <dsp:cNvSpPr/>
      </dsp:nvSpPr>
      <dsp:spPr>
        <a:xfrm>
          <a:off x="3556991" y="1159947"/>
          <a:ext cx="5335488" cy="1052730"/>
        </a:xfrm>
        <a:prstGeom prst="rightArrow">
          <a:avLst>
            <a:gd name="adj1" fmla="val 75000"/>
            <a:gd name="adj2" fmla="val 50000"/>
          </a:avLst>
        </a:prstGeom>
        <a:solidFill>
          <a:srgbClr val="A2E6D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Προγράμματα πρακτικής άσκησης στην Ελλάδα &amp; εξωτερικό </a:t>
          </a:r>
        </a:p>
      </dsp:txBody>
      <dsp:txXfrm>
        <a:off x="3556991" y="1291538"/>
        <a:ext cx="4940714" cy="789548"/>
      </dsp:txXfrm>
    </dsp:sp>
    <dsp:sp modelId="{0188C2E6-66AC-4FF6-AB29-BBFF2571547A}">
      <dsp:nvSpPr>
        <dsp:cNvPr id="0" name=""/>
        <dsp:cNvSpPr/>
      </dsp:nvSpPr>
      <dsp:spPr>
        <a:xfrm>
          <a:off x="0" y="1159947"/>
          <a:ext cx="3556992" cy="1052730"/>
        </a:xfrm>
        <a:prstGeom prst="roundRect">
          <a:avLst/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Πρακτική Άσκηση</a:t>
          </a:r>
        </a:p>
      </dsp:txBody>
      <dsp:txXfrm>
        <a:off x="51390" y="1211337"/>
        <a:ext cx="3454212" cy="949950"/>
      </dsp:txXfrm>
    </dsp:sp>
    <dsp:sp modelId="{05DED340-6061-4A1C-8421-528A9CA02280}">
      <dsp:nvSpPr>
        <dsp:cNvPr id="0" name=""/>
        <dsp:cNvSpPr/>
      </dsp:nvSpPr>
      <dsp:spPr>
        <a:xfrm>
          <a:off x="3556991" y="2317950"/>
          <a:ext cx="5335488" cy="1052730"/>
        </a:xfrm>
        <a:prstGeom prst="rightArrow">
          <a:avLst>
            <a:gd name="adj1" fmla="val 75000"/>
            <a:gd name="adj2" fmla="val 50000"/>
          </a:avLst>
        </a:prstGeom>
        <a:solidFill>
          <a:srgbClr val="A2E6D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Αγροτικά Ιατρεία &amp; </a:t>
          </a:r>
          <a:r>
            <a:rPr lang="en-US" sz="1400" kern="1200" dirty="0">
              <a:solidFill>
                <a:schemeClr val="tx1"/>
              </a:solidFill>
              <a:latin typeface="Tahoma" pitchFamily="34" charset="0"/>
            </a:rPr>
            <a:t>I</a:t>
          </a:r>
          <a:r>
            <a:rPr lang="el-GR" sz="1400" kern="1200" dirty="0" err="1">
              <a:solidFill>
                <a:schemeClr val="tx1"/>
              </a:solidFill>
              <a:latin typeface="Tahoma" pitchFamily="34" charset="0"/>
            </a:rPr>
            <a:t>ατρικές</a:t>
          </a: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 </a:t>
          </a:r>
          <a:r>
            <a:rPr lang="el-GR" sz="1400" kern="1200" dirty="0" err="1">
              <a:solidFill>
                <a:schemeClr val="tx1"/>
              </a:solidFill>
              <a:latin typeface="Tahoma" pitchFamily="34" charset="0"/>
            </a:rPr>
            <a:t>ειδικοτήτες</a:t>
          </a: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 στην Ελλάδα και το εξωτερικό</a:t>
          </a:r>
        </a:p>
      </dsp:txBody>
      <dsp:txXfrm>
        <a:off x="3556991" y="2449541"/>
        <a:ext cx="4940714" cy="789548"/>
      </dsp:txXfrm>
    </dsp:sp>
    <dsp:sp modelId="{2E9C83B6-B1B6-4EAE-B94C-920EFD2523F6}">
      <dsp:nvSpPr>
        <dsp:cNvPr id="0" name=""/>
        <dsp:cNvSpPr/>
      </dsp:nvSpPr>
      <dsp:spPr>
        <a:xfrm>
          <a:off x="0" y="2317950"/>
          <a:ext cx="3556992" cy="1052730"/>
        </a:xfrm>
        <a:prstGeom prst="roundRect">
          <a:avLst/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Ιατρικά</a:t>
          </a:r>
        </a:p>
      </dsp:txBody>
      <dsp:txXfrm>
        <a:off x="51390" y="2369340"/>
        <a:ext cx="3454212" cy="949950"/>
      </dsp:txXfrm>
    </dsp:sp>
    <dsp:sp modelId="{A3154939-54E2-4825-B5C7-3E98CFB7B77B}">
      <dsp:nvSpPr>
        <dsp:cNvPr id="0" name=""/>
        <dsp:cNvSpPr/>
      </dsp:nvSpPr>
      <dsp:spPr>
        <a:xfrm>
          <a:off x="3556991" y="3475954"/>
          <a:ext cx="5335488" cy="1052730"/>
        </a:xfrm>
        <a:prstGeom prst="rightArrow">
          <a:avLst>
            <a:gd name="adj1" fmla="val 75000"/>
            <a:gd name="adj2" fmla="val 50000"/>
          </a:avLst>
        </a:prstGeom>
        <a:solidFill>
          <a:srgbClr val="A2E6D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Κατάλογοι Εργοδοτικών φορέων, Προφίλ επιχειρήσεων, </a:t>
          </a:r>
          <a:r>
            <a:rPr lang="el-GR" sz="1400" kern="1200" dirty="0" err="1">
              <a:solidFill>
                <a:schemeClr val="tx1"/>
              </a:solidFill>
              <a:latin typeface="Tahoma" pitchFamily="34" charset="0"/>
            </a:rPr>
            <a:t>κά</a:t>
          </a:r>
          <a:endParaRPr lang="el-GR" sz="1400" kern="1200" dirty="0">
            <a:solidFill>
              <a:schemeClr val="tx1"/>
            </a:solidFill>
            <a:latin typeface="Tahoma" pitchFamily="34" charset="0"/>
          </a:endParaRPr>
        </a:p>
      </dsp:txBody>
      <dsp:txXfrm>
        <a:off x="3556991" y="3607545"/>
        <a:ext cx="4940714" cy="789548"/>
      </dsp:txXfrm>
    </dsp:sp>
    <dsp:sp modelId="{85E91811-33FD-4433-85B3-F71258E92D73}">
      <dsp:nvSpPr>
        <dsp:cNvPr id="0" name=""/>
        <dsp:cNvSpPr/>
      </dsp:nvSpPr>
      <dsp:spPr>
        <a:xfrm>
          <a:off x="0" y="3475954"/>
          <a:ext cx="3556992" cy="1052730"/>
        </a:xfrm>
        <a:prstGeom prst="roundRect">
          <a:avLst/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Εργοδοτικοί Φορείς</a:t>
          </a:r>
        </a:p>
      </dsp:txBody>
      <dsp:txXfrm>
        <a:off x="51390" y="3527344"/>
        <a:ext cx="3454212" cy="949950"/>
      </dsp:txXfrm>
    </dsp:sp>
    <dsp:sp modelId="{90003777-EDFC-423E-9B5A-9FE4F2DA1B87}">
      <dsp:nvSpPr>
        <dsp:cNvPr id="0" name=""/>
        <dsp:cNvSpPr/>
      </dsp:nvSpPr>
      <dsp:spPr>
        <a:xfrm>
          <a:off x="3556991" y="4633957"/>
          <a:ext cx="5335488" cy="1052730"/>
        </a:xfrm>
        <a:prstGeom prst="rightArrow">
          <a:avLst>
            <a:gd name="adj1" fmla="val 75000"/>
            <a:gd name="adj2" fmla="val 50000"/>
          </a:avLst>
        </a:prstGeom>
        <a:solidFill>
          <a:srgbClr val="A2E6D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Αποτελέσματα Ερευνών για την απασχόληση των αποφοίτων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solidFill>
                <a:schemeClr val="tx1"/>
              </a:solidFill>
              <a:latin typeface="Tahoma" pitchFamily="34" charset="0"/>
            </a:rPr>
            <a:t>Μελέτες περιγραφής της Ελληνικής &amp; Διεθνούς Αγοράς Εργασίας, Οδηγοί Επαγγελμάτων.</a:t>
          </a:r>
        </a:p>
      </dsp:txBody>
      <dsp:txXfrm>
        <a:off x="3556991" y="4765548"/>
        <a:ext cx="4940714" cy="789548"/>
      </dsp:txXfrm>
    </dsp:sp>
    <dsp:sp modelId="{0C658673-88A9-4675-9A66-10C53B4D5B35}">
      <dsp:nvSpPr>
        <dsp:cNvPr id="0" name=""/>
        <dsp:cNvSpPr/>
      </dsp:nvSpPr>
      <dsp:spPr>
        <a:xfrm>
          <a:off x="0" y="4633957"/>
          <a:ext cx="3556992" cy="1052730"/>
        </a:xfrm>
        <a:prstGeom prst="roundRect">
          <a:avLst/>
        </a:prstGeom>
        <a:solidFill>
          <a:srgbClr val="49CF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Έρευνες</a:t>
          </a:r>
        </a:p>
      </dsp:txBody>
      <dsp:txXfrm>
        <a:off x="51390" y="4685347"/>
        <a:ext cx="3454212" cy="949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3339-B433-430F-B388-F29E9225B081}">
      <dsp:nvSpPr>
        <dsp:cNvPr id="0" name=""/>
        <dsp:cNvSpPr/>
      </dsp:nvSpPr>
      <dsp:spPr>
        <a:xfrm>
          <a:off x="3514848" y="5318"/>
          <a:ext cx="5265838" cy="1492475"/>
        </a:xfrm>
        <a:prstGeom prst="rightArrow">
          <a:avLst>
            <a:gd name="adj1" fmla="val 75000"/>
            <a:gd name="adj2" fmla="val 50000"/>
          </a:avLst>
        </a:prstGeom>
        <a:solidFill>
          <a:srgbClr val="D6F4CE"/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Διερεύνηση Επαγγελματικών Επιλογών και Λήψη Αποφάσεων Σταδιοδρομίας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Σχεδιασμός &amp; Υλοποίηση Ατομικού Σχεδίου Δράσης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Εργαλείων </a:t>
          </a: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Αυτοπαρουσίασης</a:t>
          </a: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(βιογραφικό, συνοδευτική επιστολή, αίτηση, </a:t>
          </a: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αυτοπεριγραφική</a:t>
          </a: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έκθεση)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14848" y="191877"/>
        <a:ext cx="4706160" cy="1119357"/>
      </dsp:txXfrm>
    </dsp:sp>
    <dsp:sp modelId="{79235D41-D1B9-4FD4-95A9-ACC0F1950973}">
      <dsp:nvSpPr>
        <dsp:cNvPr id="0" name=""/>
        <dsp:cNvSpPr/>
      </dsp:nvSpPr>
      <dsp:spPr>
        <a:xfrm>
          <a:off x="4289" y="15289"/>
          <a:ext cx="3510558" cy="1387304"/>
        </a:xfrm>
        <a:prstGeom prst="roundRect">
          <a:avLst/>
        </a:prstGeom>
        <a:solidFill>
          <a:srgbClr val="ACE9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</a:rPr>
            <a:t>Ατομική </a:t>
          </a:r>
          <a:endParaRPr lang="en-US" sz="2000" b="1" kern="1200" dirty="0">
            <a:latin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</a:rPr>
            <a:t>Συμβουλευτική</a:t>
          </a:r>
          <a:endParaRPr lang="el-GR" sz="2000" kern="1200" dirty="0"/>
        </a:p>
      </dsp:txBody>
      <dsp:txXfrm>
        <a:off x="72012" y="83012"/>
        <a:ext cx="3375112" cy="1251858"/>
      </dsp:txXfrm>
    </dsp:sp>
    <dsp:sp modelId="{10A5C077-B844-430A-A760-FF00096DDCED}">
      <dsp:nvSpPr>
        <dsp:cNvPr id="0" name=""/>
        <dsp:cNvSpPr/>
      </dsp:nvSpPr>
      <dsp:spPr>
        <a:xfrm>
          <a:off x="3514848" y="1593286"/>
          <a:ext cx="5265838" cy="1986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Ενίσχυση αυτογνωσίας &amp; Διαδικασίες Λήψης Απόφασης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Στρατηγικές αναζήτησης εργασίας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Βιογραφικό σημείωμα &amp; συνοδευτική επιστολή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Συνέντευξη επιλογής προσωπικού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Μεταπτυχιακές σπουδές στην Ελλάδα και το εξωτερικό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Δεξιότητες μελέτης &amp; προετοιμασία για εξετάσεις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Stress &amp; time management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14848" y="1841540"/>
        <a:ext cx="4521076" cy="1489523"/>
      </dsp:txXfrm>
    </dsp:sp>
    <dsp:sp modelId="{97EB813E-A086-4322-9A91-197BF1FDD170}">
      <dsp:nvSpPr>
        <dsp:cNvPr id="0" name=""/>
        <dsp:cNvSpPr/>
      </dsp:nvSpPr>
      <dsp:spPr>
        <a:xfrm>
          <a:off x="4289" y="1794100"/>
          <a:ext cx="3510558" cy="1588720"/>
        </a:xfrm>
        <a:prstGeom prst="roundRect">
          <a:avLst/>
        </a:prstGeom>
        <a:solidFill>
          <a:srgbClr val="ACE9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</a:rPr>
            <a:t>Ομαδικά Εργαστήρια Συμβουλευτικής</a:t>
          </a:r>
          <a:endParaRPr lang="el-GR" sz="2000" kern="1200" dirty="0"/>
        </a:p>
      </dsp:txBody>
      <dsp:txXfrm>
        <a:off x="81844" y="1871655"/>
        <a:ext cx="3355448" cy="1433610"/>
      </dsp:txXfrm>
    </dsp:sp>
    <dsp:sp modelId="{C4DB63AA-4B68-4A40-BB15-702482EC6F9F}">
      <dsp:nvSpPr>
        <dsp:cNvPr id="0" name=""/>
        <dsp:cNvSpPr/>
      </dsp:nvSpPr>
      <dsp:spPr>
        <a:xfrm>
          <a:off x="3514848" y="3643782"/>
          <a:ext cx="5265838" cy="2004185"/>
        </a:xfrm>
        <a:prstGeom prst="rightArrow">
          <a:avLst>
            <a:gd name="adj1" fmla="val 75000"/>
            <a:gd name="adj2" fmla="val 50000"/>
          </a:avLst>
        </a:prstGeom>
        <a:solidFill>
          <a:srgbClr val="D6F4CE"/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 Σταδιοδρομίας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Ενημέρωση για εξειδικευμένα θέματα που αφορούν σε μέλη Ευάλωτων Κοινωνικά Ομάδων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Ομαδικά εργαστήρια</a:t>
          </a:r>
          <a:r>
            <a:rPr lang="en-US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i="0" kern="1200" dirty="0">
              <a:latin typeface="Tahoma" pitchFamily="34" charset="0"/>
              <a:ea typeface="Tahoma" pitchFamily="34" charset="0"/>
              <a:cs typeface="Tahoma" pitchFamily="34" charset="0"/>
            </a:rPr>
            <a:t>=&gt; Γυναίκες &amp; Επαγγελματική Εξέλιξη,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i="0" kern="1200" dirty="0">
              <a:latin typeface="Tahoma" pitchFamily="34" charset="0"/>
              <a:ea typeface="Tahoma" pitchFamily="34" charset="0"/>
              <a:cs typeface="Tahoma" pitchFamily="34" charset="0"/>
            </a:rPr>
            <a:t>=&gt; Διαφορετικότητα  &amp; Απασχόληση</a:t>
          </a:r>
        </a:p>
      </dsp:txBody>
      <dsp:txXfrm>
        <a:off x="3514848" y="3894305"/>
        <a:ext cx="4514269" cy="1503139"/>
      </dsp:txXfrm>
    </dsp:sp>
    <dsp:sp modelId="{F91E3DEC-1BDC-4D09-9752-BF4C572E1153}">
      <dsp:nvSpPr>
        <dsp:cNvPr id="0" name=""/>
        <dsp:cNvSpPr/>
      </dsp:nvSpPr>
      <dsp:spPr>
        <a:xfrm>
          <a:off x="4289" y="3921477"/>
          <a:ext cx="3510558" cy="1525009"/>
        </a:xfrm>
        <a:prstGeom prst="roundRect">
          <a:avLst/>
        </a:prstGeom>
        <a:solidFill>
          <a:srgbClr val="ACE9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Συμβουλευτική Ευπαθών Κοινωνικά Ομάδων</a:t>
          </a:r>
        </a:p>
      </dsp:txBody>
      <dsp:txXfrm>
        <a:off x="78734" y="3995922"/>
        <a:ext cx="3361668" cy="1376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3A7E3-7AB4-47F0-8999-FAEEA801E806}">
      <dsp:nvSpPr>
        <dsp:cNvPr id="0" name=""/>
        <dsp:cNvSpPr/>
      </dsp:nvSpPr>
      <dsp:spPr>
        <a:xfrm>
          <a:off x="3565213" y="2480"/>
          <a:ext cx="5395343" cy="1239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 Επιχειρηματικότητας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Καθοδήγηση στην Υλοποίηση του Επιχειρηματικού Σχεδίου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Αναζήτηση Επιχειρηματικών Ιδεών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Τηλεσυμβουλευτική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5213" y="157358"/>
        <a:ext cx="4930711" cy="929265"/>
      </dsp:txXfrm>
    </dsp:sp>
    <dsp:sp modelId="{3EAF353A-1B15-4C27-968B-45B651431E86}">
      <dsp:nvSpPr>
        <dsp:cNvPr id="0" name=""/>
        <dsp:cNvSpPr/>
      </dsp:nvSpPr>
      <dsp:spPr>
        <a:xfrm>
          <a:off x="3930" y="2480"/>
          <a:ext cx="3561282" cy="12390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Ατομική Συμβουλευτική</a:t>
          </a:r>
        </a:p>
      </dsp:txBody>
      <dsp:txXfrm>
        <a:off x="64414" y="62964"/>
        <a:ext cx="3440314" cy="1118052"/>
      </dsp:txXfrm>
    </dsp:sp>
    <dsp:sp modelId="{979169F5-3BA5-49C3-BB7A-279B8B1CB13A}">
      <dsp:nvSpPr>
        <dsp:cNvPr id="0" name=""/>
        <dsp:cNvSpPr/>
      </dsp:nvSpPr>
      <dsp:spPr>
        <a:xfrm>
          <a:off x="3565213" y="1365403"/>
          <a:ext cx="5395343" cy="1495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Λευκή Ζώνη στην Επιχειρηματικότητα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Μαύρη Ζώνη στην Επιχειρηματικότητα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5213" y="1552342"/>
        <a:ext cx="4834527" cy="1121632"/>
      </dsp:txXfrm>
    </dsp:sp>
    <dsp:sp modelId="{9F77C389-C4F1-47F4-8991-940329B6D0D5}">
      <dsp:nvSpPr>
        <dsp:cNvPr id="0" name=""/>
        <dsp:cNvSpPr/>
      </dsp:nvSpPr>
      <dsp:spPr>
        <a:xfrm>
          <a:off x="3930" y="1493647"/>
          <a:ext cx="3561282" cy="12390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Ομαδικά Εργαστήρια </a:t>
          </a:r>
        </a:p>
      </dsp:txBody>
      <dsp:txXfrm>
        <a:off x="64414" y="1554131"/>
        <a:ext cx="3440314" cy="1118052"/>
      </dsp:txXfrm>
    </dsp:sp>
    <dsp:sp modelId="{9748CF38-A89D-4B9D-AF65-B2C6FD301F78}">
      <dsp:nvSpPr>
        <dsp:cNvPr id="0" name=""/>
        <dsp:cNvSpPr/>
      </dsp:nvSpPr>
      <dsp:spPr>
        <a:xfrm>
          <a:off x="3565213" y="2984815"/>
          <a:ext cx="5395343" cy="1239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Μόνιμων Διαύλων Επικοινωνίας με Συλλογικούς Φορείς,  Επιχειρήσεις  και άλλες Δομές Στήριξης της Επιχειρηματικότητας</a:t>
          </a:r>
        </a:p>
      </dsp:txBody>
      <dsp:txXfrm>
        <a:off x="3565213" y="3139693"/>
        <a:ext cx="4930711" cy="929265"/>
      </dsp:txXfrm>
    </dsp:sp>
    <dsp:sp modelId="{89C40A4D-C9AA-43E9-A716-728A2E1C01D2}">
      <dsp:nvSpPr>
        <dsp:cNvPr id="0" name=""/>
        <dsp:cNvSpPr/>
      </dsp:nvSpPr>
      <dsp:spPr>
        <a:xfrm>
          <a:off x="3930" y="2984815"/>
          <a:ext cx="3561282" cy="12390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Δικτύωση</a:t>
          </a:r>
        </a:p>
      </dsp:txBody>
      <dsp:txXfrm>
        <a:off x="64414" y="3045299"/>
        <a:ext cx="3440314" cy="1118052"/>
      </dsp:txXfrm>
    </dsp:sp>
    <dsp:sp modelId="{C33739AF-F823-4EEB-A8D9-CC00E71E19BC}">
      <dsp:nvSpPr>
        <dsp:cNvPr id="0" name=""/>
        <dsp:cNvSpPr/>
      </dsp:nvSpPr>
      <dsp:spPr>
        <a:xfrm>
          <a:off x="3569144" y="4347738"/>
          <a:ext cx="5395343" cy="1239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Ανάπτυξη Δικτύου </a:t>
          </a:r>
          <a:r>
            <a:rPr lang="en-US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Mentoring</a:t>
          </a: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Επιχειρηματικότητας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Κατάρτιση Μεντόρων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Διαχείριση Δικτύου</a:t>
          </a:r>
          <a:r>
            <a:rPr lang="en-US" sz="1400" kern="1200" dirty="0">
              <a:latin typeface="Tahoma" pitchFamily="34" charset="0"/>
              <a:ea typeface="Tahoma" pitchFamily="34" charset="0"/>
              <a:cs typeface="Tahoma" pitchFamily="34" charset="0"/>
            </a:rPr>
            <a:t> Mentoring</a:t>
          </a:r>
          <a:endParaRPr lang="el-GR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9144" y="4502616"/>
        <a:ext cx="4930711" cy="929265"/>
      </dsp:txXfrm>
    </dsp:sp>
    <dsp:sp modelId="{01A5D2F7-F29E-42D6-A9C7-736BDC897314}">
      <dsp:nvSpPr>
        <dsp:cNvPr id="0" name=""/>
        <dsp:cNvSpPr/>
      </dsp:nvSpPr>
      <dsp:spPr>
        <a:xfrm>
          <a:off x="3930" y="4347738"/>
          <a:ext cx="3561282" cy="12390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Δίκτυο </a:t>
          </a:r>
          <a:r>
            <a:rPr lang="en-US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Mentoring</a:t>
          </a:r>
          <a:endParaRPr lang="el-GR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14" y="4408222"/>
        <a:ext cx="3440314" cy="11180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5266-BE1E-41CA-827D-94A6D898AF24}">
      <dsp:nvSpPr>
        <dsp:cNvPr id="0" name=""/>
        <dsp:cNvSpPr/>
      </dsp:nvSpPr>
      <dsp:spPr>
        <a:xfrm>
          <a:off x="5398013" y="0"/>
          <a:ext cx="3628711" cy="67044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sp:txBody>
      <dsp:txXfrm>
        <a:off x="5398013" y="0"/>
        <a:ext cx="3628711" cy="2011349"/>
      </dsp:txXfrm>
    </dsp:sp>
    <dsp:sp modelId="{6669D249-D9CF-40D7-9B2A-1F7D06D2CBBC}">
      <dsp:nvSpPr>
        <dsp:cNvPr id="0" name=""/>
        <dsp:cNvSpPr/>
      </dsp:nvSpPr>
      <dsp:spPr>
        <a:xfrm>
          <a:off x="2427307" y="0"/>
          <a:ext cx="2560834" cy="67044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1400" b="1" kern="1200" dirty="0">
              <a:solidFill>
                <a:srgbClr val="0070C0"/>
              </a:solidFill>
              <a:latin typeface="Arial Narrow" pitchFamily="34" charset="0"/>
            </a:rPr>
            <a:t>.</a:t>
          </a:r>
        </a:p>
      </dsp:txBody>
      <dsp:txXfrm>
        <a:off x="2427307" y="0"/>
        <a:ext cx="2560834" cy="2011349"/>
      </dsp:txXfrm>
    </dsp:sp>
    <dsp:sp modelId="{CB2D1F2E-84D9-44F2-BB0F-623B3F0BC818}">
      <dsp:nvSpPr>
        <dsp:cNvPr id="0" name=""/>
        <dsp:cNvSpPr/>
      </dsp:nvSpPr>
      <dsp:spPr>
        <a:xfrm>
          <a:off x="0" y="0"/>
          <a:ext cx="2072343" cy="67044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sp:txBody>
      <dsp:txXfrm>
        <a:off x="0" y="0"/>
        <a:ext cx="2072343" cy="2011349"/>
      </dsp:txXfrm>
    </dsp:sp>
    <dsp:sp modelId="{96A1912F-24F6-4886-833C-323D9B131BD5}">
      <dsp:nvSpPr>
        <dsp:cNvPr id="0" name=""/>
        <dsp:cNvSpPr/>
      </dsp:nvSpPr>
      <dsp:spPr>
        <a:xfrm>
          <a:off x="0" y="3504207"/>
          <a:ext cx="2032862" cy="6154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Arial Narrow" pitchFamily="34" charset="0"/>
            </a:rPr>
            <a:t>Επιχειρηματική Ιδέα /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Arial Narrow" pitchFamily="34" charset="0"/>
            </a:rPr>
            <a:t>Ερευνητικό Αποτέλεσμα</a:t>
          </a:r>
        </a:p>
      </dsp:txBody>
      <dsp:txXfrm>
        <a:off x="18026" y="3522233"/>
        <a:ext cx="1996810" cy="579406"/>
      </dsp:txXfrm>
    </dsp:sp>
    <dsp:sp modelId="{13064FDA-8B27-4EF8-9EB7-51398CC4DCA2}">
      <dsp:nvSpPr>
        <dsp:cNvPr id="0" name=""/>
        <dsp:cNvSpPr/>
      </dsp:nvSpPr>
      <dsp:spPr>
        <a:xfrm rot="17116558">
          <a:off x="1428828" y="3015605"/>
          <a:ext cx="1640210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1640210" y="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>
            <a:latin typeface="Arial Narrow" pitchFamily="34" charset="0"/>
          </a:endParaRPr>
        </a:p>
      </dsp:txBody>
      <dsp:txXfrm>
        <a:off x="2207928" y="2979802"/>
        <a:ext cx="82010" cy="82010"/>
      </dsp:txXfrm>
    </dsp:sp>
    <dsp:sp modelId="{AE319967-6C72-487C-B130-A9E9C2BE54E0}">
      <dsp:nvSpPr>
        <dsp:cNvPr id="0" name=""/>
        <dsp:cNvSpPr/>
      </dsp:nvSpPr>
      <dsp:spPr>
        <a:xfrm>
          <a:off x="2465005" y="1888172"/>
          <a:ext cx="2497524" cy="6830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Arial Narrow" pitchFamily="34" charset="0"/>
            </a:rPr>
            <a:t>Μονάδα Καινοτομίας και Επιχειρηματικότητας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(Μ.Κ.Ε.)</a:t>
          </a:r>
          <a:endParaRPr lang="el-GR" sz="1200" b="1" kern="1200" dirty="0">
            <a:latin typeface="Arial Narrow" pitchFamily="34" charset="0"/>
          </a:endParaRPr>
        </a:p>
      </dsp:txBody>
      <dsp:txXfrm>
        <a:off x="2485010" y="1908177"/>
        <a:ext cx="2457514" cy="643001"/>
      </dsp:txXfrm>
    </dsp:sp>
    <dsp:sp modelId="{9F5AF630-0BA0-46E4-B3E2-B39DFEFF4EFC}">
      <dsp:nvSpPr>
        <dsp:cNvPr id="0" name=""/>
        <dsp:cNvSpPr/>
      </dsp:nvSpPr>
      <dsp:spPr>
        <a:xfrm rot="18709851">
          <a:off x="4846242" y="1964325"/>
          <a:ext cx="698282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698282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77927" y="1952070"/>
        <a:ext cx="34914" cy="34914"/>
      </dsp:txXfrm>
    </dsp:sp>
    <dsp:sp modelId="{2E467E9A-0F6E-41BE-9986-44ECAF7CF64E}">
      <dsp:nvSpPr>
        <dsp:cNvPr id="0" name=""/>
        <dsp:cNvSpPr/>
      </dsp:nvSpPr>
      <dsp:spPr>
        <a:xfrm>
          <a:off x="5428238" y="1515615"/>
          <a:ext cx="3577346" cy="387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err="1">
              <a:latin typeface="Arial Narrow" pitchFamily="34" charset="0"/>
            </a:rPr>
            <a:t>Διατμηματικό</a:t>
          </a:r>
          <a:r>
            <a:rPr lang="el-GR" sz="1200" b="0" kern="1200" dirty="0">
              <a:latin typeface="Arial Narrow" pitchFamily="34" charset="0"/>
            </a:rPr>
            <a:t> μάθημα «Καινοτομία &amp; Επιχειρηματικότητα»</a:t>
          </a:r>
        </a:p>
      </dsp:txBody>
      <dsp:txXfrm>
        <a:off x="5439588" y="1526965"/>
        <a:ext cx="3554646" cy="364821"/>
      </dsp:txXfrm>
    </dsp:sp>
    <dsp:sp modelId="{92301DCE-FF14-4B8A-B140-C5451AA77798}">
      <dsp:nvSpPr>
        <dsp:cNvPr id="0" name=""/>
        <dsp:cNvSpPr/>
      </dsp:nvSpPr>
      <dsp:spPr>
        <a:xfrm rot="2519758">
          <a:off x="4878482" y="2443452"/>
          <a:ext cx="654560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654560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latin typeface="Arial Narrow" pitchFamily="34" charset="0"/>
          </a:endParaRPr>
        </a:p>
      </dsp:txBody>
      <dsp:txXfrm>
        <a:off x="5189398" y="2432290"/>
        <a:ext cx="32728" cy="32728"/>
      </dsp:txXfrm>
    </dsp:sp>
    <dsp:sp modelId="{2C0AB617-8CDC-483F-83FB-0A7575BEBE30}">
      <dsp:nvSpPr>
        <dsp:cNvPr id="0" name=""/>
        <dsp:cNvSpPr/>
      </dsp:nvSpPr>
      <dsp:spPr>
        <a:xfrm>
          <a:off x="5448994" y="2497611"/>
          <a:ext cx="3539617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Επισκέψεις σε επιχειρήσεις</a:t>
          </a:r>
        </a:p>
      </dsp:txBody>
      <dsp:txXfrm>
        <a:off x="5458953" y="2507570"/>
        <a:ext cx="3519699" cy="320120"/>
      </dsp:txXfrm>
    </dsp:sp>
    <dsp:sp modelId="{B5099663-A5A7-407F-9190-28FAC3F089BB}">
      <dsp:nvSpPr>
        <dsp:cNvPr id="0" name=""/>
        <dsp:cNvSpPr/>
      </dsp:nvSpPr>
      <dsp:spPr>
        <a:xfrm rot="21369627">
          <a:off x="4962018" y="2209212"/>
          <a:ext cx="455880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55880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latin typeface="Arial Narrow" pitchFamily="34" charset="0"/>
          </a:endParaRPr>
        </a:p>
      </dsp:txBody>
      <dsp:txXfrm>
        <a:off x="5178562" y="2203017"/>
        <a:ext cx="22794" cy="22794"/>
      </dsp:txXfrm>
    </dsp:sp>
    <dsp:sp modelId="{DB1EEF76-701A-4865-AB79-6846D32403AC}">
      <dsp:nvSpPr>
        <dsp:cNvPr id="0" name=""/>
        <dsp:cNvSpPr/>
      </dsp:nvSpPr>
      <dsp:spPr>
        <a:xfrm>
          <a:off x="5417387" y="2029131"/>
          <a:ext cx="3578439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Εκδηλώσεις – Ημερίδες σε θέματα επιχειρηματικότητας</a:t>
          </a:r>
        </a:p>
      </dsp:txBody>
      <dsp:txXfrm>
        <a:off x="5427346" y="2039090"/>
        <a:ext cx="3558521" cy="320120"/>
      </dsp:txXfrm>
    </dsp:sp>
    <dsp:sp modelId="{C64F9892-2519-4459-884E-AD59525B645D}">
      <dsp:nvSpPr>
        <dsp:cNvPr id="0" name=""/>
        <dsp:cNvSpPr/>
      </dsp:nvSpPr>
      <dsp:spPr>
        <a:xfrm rot="1036639">
          <a:off x="2023149" y="3870664"/>
          <a:ext cx="430502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30502" y="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>
            <a:latin typeface="Arial Narrow" pitchFamily="34" charset="0"/>
          </a:endParaRPr>
        </a:p>
      </dsp:txBody>
      <dsp:txXfrm>
        <a:off x="2227638" y="3865103"/>
        <a:ext cx="21525" cy="21525"/>
      </dsp:txXfrm>
    </dsp:sp>
    <dsp:sp modelId="{24A08209-01EE-48B3-82A2-7E7A20C709B4}">
      <dsp:nvSpPr>
        <dsp:cNvPr id="0" name=""/>
        <dsp:cNvSpPr/>
      </dsp:nvSpPr>
      <dsp:spPr>
        <a:xfrm>
          <a:off x="2443940" y="3709147"/>
          <a:ext cx="2495850" cy="4612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Arial Narrow" pitchFamily="34" charset="0"/>
            </a:rPr>
            <a:t>Γραφείο Μεταφοράς  Τεχνολογίας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>
              <a:latin typeface="Arial Narrow" pitchFamily="34" charset="0"/>
            </a:rPr>
            <a:t>της Επιτροπής Ερευνών Α.Π.Θ.</a:t>
          </a:r>
        </a:p>
      </dsp:txBody>
      <dsp:txXfrm>
        <a:off x="2457451" y="3722658"/>
        <a:ext cx="2468828" cy="434272"/>
      </dsp:txXfrm>
    </dsp:sp>
    <dsp:sp modelId="{ED120D44-DB1E-4B91-8666-7071EE4467B4}">
      <dsp:nvSpPr>
        <dsp:cNvPr id="0" name=""/>
        <dsp:cNvSpPr/>
      </dsp:nvSpPr>
      <dsp:spPr>
        <a:xfrm rot="18663830">
          <a:off x="4815749" y="3662007"/>
          <a:ext cx="723060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723060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59202" y="3649132"/>
        <a:ext cx="36153" cy="36153"/>
      </dsp:txXfrm>
    </dsp:sp>
    <dsp:sp modelId="{A6162834-4132-4265-AD9B-E09350005A14}">
      <dsp:nvSpPr>
        <dsp:cNvPr id="0" name=""/>
        <dsp:cNvSpPr/>
      </dsp:nvSpPr>
      <dsp:spPr>
        <a:xfrm>
          <a:off x="5414768" y="3200862"/>
          <a:ext cx="3620082" cy="387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Αξιοποίηση-δημοσιοποίηση</a:t>
          </a:r>
          <a:r>
            <a:rPr lang="en-US" sz="1200" kern="1200" dirty="0">
              <a:latin typeface="Arial Narrow" pitchFamily="34" charset="0"/>
            </a:rPr>
            <a:t> </a:t>
          </a:r>
          <a:r>
            <a:rPr lang="el-GR" sz="1200" kern="1200" dirty="0">
              <a:latin typeface="Arial Narrow" pitchFamily="34" charset="0"/>
            </a:rPr>
            <a:t>των αποτελεσμάτων της έρευνας</a:t>
          </a:r>
          <a:r>
            <a:rPr lang="en-US" sz="1200" kern="1200" dirty="0">
              <a:latin typeface="Arial Narrow" pitchFamily="34" charset="0"/>
            </a:rPr>
            <a:t> </a:t>
          </a:r>
          <a:endParaRPr lang="el-GR" sz="1200" kern="1200" dirty="0">
            <a:latin typeface="Arial Narrow" pitchFamily="34" charset="0"/>
          </a:endParaRPr>
        </a:p>
      </dsp:txBody>
      <dsp:txXfrm>
        <a:off x="5426118" y="3212212"/>
        <a:ext cx="3597382" cy="364821"/>
      </dsp:txXfrm>
    </dsp:sp>
    <dsp:sp modelId="{E8C69A2F-2A6E-463A-8123-6125C39FEE8F}">
      <dsp:nvSpPr>
        <dsp:cNvPr id="0" name=""/>
        <dsp:cNvSpPr/>
      </dsp:nvSpPr>
      <dsp:spPr>
        <a:xfrm rot="148049">
          <a:off x="4939571" y="3944769"/>
          <a:ext cx="472742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72742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64123" y="3938152"/>
        <a:ext cx="23637" cy="23637"/>
      </dsp:txXfrm>
    </dsp:sp>
    <dsp:sp modelId="{06C5796D-9824-4108-B871-D5232FA0DC70}">
      <dsp:nvSpPr>
        <dsp:cNvPr id="0" name=""/>
        <dsp:cNvSpPr/>
      </dsp:nvSpPr>
      <dsp:spPr>
        <a:xfrm>
          <a:off x="5412094" y="3713038"/>
          <a:ext cx="3622756" cy="494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Παροχή υποστήριξης στην κατοχύρωση πνευματικών δικαιωμάτων και τη σύναψη συμβάσεων εκχώρησης δικαιωμάτων</a:t>
          </a:r>
        </a:p>
      </dsp:txBody>
      <dsp:txXfrm>
        <a:off x="5426569" y="3727513"/>
        <a:ext cx="3593806" cy="465268"/>
      </dsp:txXfrm>
    </dsp:sp>
    <dsp:sp modelId="{3D446342-D52C-46A2-91C7-F984EB666DC9}">
      <dsp:nvSpPr>
        <dsp:cNvPr id="0" name=""/>
        <dsp:cNvSpPr/>
      </dsp:nvSpPr>
      <dsp:spPr>
        <a:xfrm rot="3159046">
          <a:off x="4787098" y="4243197"/>
          <a:ext cx="776408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776408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155892" y="4228988"/>
        <a:ext cx="38820" cy="38820"/>
      </dsp:txXfrm>
    </dsp:sp>
    <dsp:sp modelId="{84FB59BF-4E9C-4A06-B317-9CB875038687}">
      <dsp:nvSpPr>
        <dsp:cNvPr id="0" name=""/>
        <dsp:cNvSpPr/>
      </dsp:nvSpPr>
      <dsp:spPr>
        <a:xfrm>
          <a:off x="5410815" y="4307563"/>
          <a:ext cx="3608425" cy="498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Παροχή πληροφόρησης-υποστήριξης για  τη δημιουργία επιχειρήσεων </a:t>
          </a:r>
          <a:r>
            <a:rPr lang="el-GR" sz="1200" kern="1200" dirty="0" err="1">
              <a:latin typeface="Arial Narrow" pitchFamily="34" charset="0"/>
            </a:rPr>
            <a:t>τεχνοβλαστών</a:t>
          </a:r>
          <a:endParaRPr lang="el-GR" sz="1200" kern="1200" dirty="0">
            <a:latin typeface="Arial Narrow" pitchFamily="34" charset="0"/>
          </a:endParaRPr>
        </a:p>
      </dsp:txBody>
      <dsp:txXfrm>
        <a:off x="5425427" y="4322175"/>
        <a:ext cx="3579201" cy="469656"/>
      </dsp:txXfrm>
    </dsp:sp>
    <dsp:sp modelId="{1AF2F63D-0F3F-4565-AEEE-6B81063FBDB0}">
      <dsp:nvSpPr>
        <dsp:cNvPr id="0" name=""/>
        <dsp:cNvSpPr/>
      </dsp:nvSpPr>
      <dsp:spPr>
        <a:xfrm rot="4586195">
          <a:off x="1263929" y="4783232"/>
          <a:ext cx="2009024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2009024" y="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2218216" y="4738208"/>
        <a:ext cx="100451" cy="100451"/>
      </dsp:txXfrm>
    </dsp:sp>
    <dsp:sp modelId="{F96E543A-24A7-4FB2-BBD2-3B229BAFC57B}">
      <dsp:nvSpPr>
        <dsp:cNvPr id="0" name=""/>
        <dsp:cNvSpPr/>
      </dsp:nvSpPr>
      <dsp:spPr>
        <a:xfrm>
          <a:off x="2504021" y="5437673"/>
          <a:ext cx="2503693" cy="6545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>
              <a:latin typeface="Arial Narrow" pitchFamily="34" charset="0"/>
            </a:rPr>
            <a:t>Υπηρεσία Ενίσχυσης της Επιχειρηματικότητας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του Γραφείου Διασύνδεσης Α.Π.Θ.</a:t>
          </a:r>
        </a:p>
      </dsp:txBody>
      <dsp:txXfrm>
        <a:off x="2523191" y="5456843"/>
        <a:ext cx="2465353" cy="616176"/>
      </dsp:txXfrm>
    </dsp:sp>
    <dsp:sp modelId="{C9497C8E-DCDD-4DDA-B9B1-836754917A87}">
      <dsp:nvSpPr>
        <dsp:cNvPr id="0" name=""/>
        <dsp:cNvSpPr/>
      </dsp:nvSpPr>
      <dsp:spPr>
        <a:xfrm rot="19037792">
          <a:off x="4924249" y="5546220"/>
          <a:ext cx="629633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629633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23325" y="5535681"/>
        <a:ext cx="31481" cy="31481"/>
      </dsp:txXfrm>
    </dsp:sp>
    <dsp:sp modelId="{A7F274F1-573D-476B-AE68-D5C1536AA94D}">
      <dsp:nvSpPr>
        <dsp:cNvPr id="0" name=""/>
        <dsp:cNvSpPr/>
      </dsp:nvSpPr>
      <dsp:spPr>
        <a:xfrm>
          <a:off x="5470416" y="5167892"/>
          <a:ext cx="3539617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Εργαστήρια Επιχειρηματικότητας</a:t>
          </a:r>
        </a:p>
      </dsp:txBody>
      <dsp:txXfrm>
        <a:off x="5480375" y="5177851"/>
        <a:ext cx="3519699" cy="320120"/>
      </dsp:txXfrm>
    </dsp:sp>
    <dsp:sp modelId="{161AD3A8-E52C-4FA4-8560-1A98423819A1}">
      <dsp:nvSpPr>
        <dsp:cNvPr id="0" name=""/>
        <dsp:cNvSpPr/>
      </dsp:nvSpPr>
      <dsp:spPr>
        <a:xfrm rot="21385907">
          <a:off x="5007265" y="5745303"/>
          <a:ext cx="463599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63599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27475" y="5738915"/>
        <a:ext cx="23179" cy="23179"/>
      </dsp:txXfrm>
    </dsp:sp>
    <dsp:sp modelId="{45591FF7-621A-4056-B389-8416C02A39C8}">
      <dsp:nvSpPr>
        <dsp:cNvPr id="0" name=""/>
        <dsp:cNvSpPr/>
      </dsp:nvSpPr>
      <dsp:spPr>
        <a:xfrm>
          <a:off x="5470416" y="5566059"/>
          <a:ext cx="3539617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Υπηρεσία Ατομικής Συμβουλευτικής</a:t>
          </a:r>
        </a:p>
      </dsp:txBody>
      <dsp:txXfrm>
        <a:off x="5480375" y="5576018"/>
        <a:ext cx="3519699" cy="320120"/>
      </dsp:txXfrm>
    </dsp:sp>
    <dsp:sp modelId="{A87F496A-7492-467F-8EBA-CED17851F05B}">
      <dsp:nvSpPr>
        <dsp:cNvPr id="0" name=""/>
        <dsp:cNvSpPr/>
      </dsp:nvSpPr>
      <dsp:spPr>
        <a:xfrm rot="2315749">
          <a:off x="4943056" y="5944387"/>
          <a:ext cx="592017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592017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24265" y="5934788"/>
        <a:ext cx="29600" cy="29600"/>
      </dsp:txXfrm>
    </dsp:sp>
    <dsp:sp modelId="{F71E18A4-B33D-4F99-B108-36B8F4863324}">
      <dsp:nvSpPr>
        <dsp:cNvPr id="0" name=""/>
        <dsp:cNvSpPr/>
      </dsp:nvSpPr>
      <dsp:spPr>
        <a:xfrm>
          <a:off x="5470416" y="5964226"/>
          <a:ext cx="3539617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Εκδηλώσεις σε θέματα επιχειρηματικότητας &amp; καινοτομίας</a:t>
          </a:r>
        </a:p>
      </dsp:txBody>
      <dsp:txXfrm>
        <a:off x="5480375" y="5974185"/>
        <a:ext cx="3519699" cy="320120"/>
      </dsp:txXfrm>
    </dsp:sp>
    <dsp:sp modelId="{36386E0E-3B95-4964-9D75-D325467B066B}">
      <dsp:nvSpPr>
        <dsp:cNvPr id="0" name=""/>
        <dsp:cNvSpPr/>
      </dsp:nvSpPr>
      <dsp:spPr>
        <a:xfrm rot="3534897">
          <a:off x="4790981" y="6143470"/>
          <a:ext cx="896169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896169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16661" y="6126268"/>
        <a:ext cx="44808" cy="44808"/>
      </dsp:txXfrm>
    </dsp:sp>
    <dsp:sp modelId="{9BBA20F5-4856-4C26-A669-37987E6685A8}">
      <dsp:nvSpPr>
        <dsp:cNvPr id="0" name=""/>
        <dsp:cNvSpPr/>
      </dsp:nvSpPr>
      <dsp:spPr>
        <a:xfrm>
          <a:off x="5470416" y="6362393"/>
          <a:ext cx="3539617" cy="34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>
              <a:latin typeface="Arial Narrow" pitchFamily="34" charset="0"/>
            </a:rPr>
            <a:t>Δίκτυο Σύμβουλος Αποφοίτων  Α.Π.Θ. (</a:t>
          </a:r>
          <a:r>
            <a:rPr lang="en-US" sz="1200" kern="1200" dirty="0">
              <a:latin typeface="Arial Narrow" pitchFamily="34" charset="0"/>
            </a:rPr>
            <a:t>Mentoring</a:t>
          </a:r>
          <a:r>
            <a:rPr lang="el-GR" sz="1200" kern="1200" dirty="0">
              <a:latin typeface="Arial Narrow" pitchFamily="34" charset="0"/>
            </a:rPr>
            <a:t>)</a:t>
          </a:r>
        </a:p>
      </dsp:txBody>
      <dsp:txXfrm>
        <a:off x="5480375" y="6372352"/>
        <a:ext cx="3519699" cy="320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5266-BE1E-41CA-827D-94A6D898AF24}">
      <dsp:nvSpPr>
        <dsp:cNvPr id="0" name=""/>
        <dsp:cNvSpPr/>
      </dsp:nvSpPr>
      <dsp:spPr>
        <a:xfrm>
          <a:off x="5324518" y="0"/>
          <a:ext cx="3604473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sp:txBody>
      <dsp:txXfrm>
        <a:off x="5324518" y="0"/>
        <a:ext cx="3604473" cy="1987420"/>
      </dsp:txXfrm>
    </dsp:sp>
    <dsp:sp modelId="{6669D249-D9CF-40D7-9B2A-1F7D06D2CBBC}">
      <dsp:nvSpPr>
        <dsp:cNvPr id="0" name=""/>
        <dsp:cNvSpPr/>
      </dsp:nvSpPr>
      <dsp:spPr>
        <a:xfrm>
          <a:off x="2408701" y="0"/>
          <a:ext cx="2543729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kern="1200" dirty="0">
              <a:solidFill>
                <a:srgbClr val="0070C0"/>
              </a:solidFill>
              <a:latin typeface="Arial Narrow" pitchFamily="34" charset="0"/>
            </a:rPr>
            <a:t>.</a:t>
          </a:r>
        </a:p>
      </dsp:txBody>
      <dsp:txXfrm>
        <a:off x="2408701" y="0"/>
        <a:ext cx="2543729" cy="1987420"/>
      </dsp:txXfrm>
    </dsp:sp>
    <dsp:sp modelId="{CB2D1F2E-84D9-44F2-BB0F-623B3F0BC818}">
      <dsp:nvSpPr>
        <dsp:cNvPr id="0" name=""/>
        <dsp:cNvSpPr/>
      </dsp:nvSpPr>
      <dsp:spPr>
        <a:xfrm>
          <a:off x="0" y="0"/>
          <a:ext cx="2058500" cy="66247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sp:txBody>
      <dsp:txXfrm>
        <a:off x="0" y="0"/>
        <a:ext cx="2058500" cy="1987420"/>
      </dsp:txXfrm>
    </dsp:sp>
    <dsp:sp modelId="{96A1912F-24F6-4886-833C-323D9B131BD5}">
      <dsp:nvSpPr>
        <dsp:cNvPr id="0" name=""/>
        <dsp:cNvSpPr/>
      </dsp:nvSpPr>
      <dsp:spPr>
        <a:xfrm>
          <a:off x="0" y="3315886"/>
          <a:ext cx="2019283" cy="10854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Επιχειρηματική Ιδέα /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Ερευνητικό Αποτέλεσμα</a:t>
          </a:r>
        </a:p>
      </dsp:txBody>
      <dsp:txXfrm>
        <a:off x="31791" y="3347677"/>
        <a:ext cx="1955701" cy="1021845"/>
      </dsp:txXfrm>
    </dsp:sp>
    <dsp:sp modelId="{13064FDA-8B27-4EF8-9EB7-51398CC4DCA2}">
      <dsp:nvSpPr>
        <dsp:cNvPr id="0" name=""/>
        <dsp:cNvSpPr/>
      </dsp:nvSpPr>
      <dsp:spPr>
        <a:xfrm rot="21454137">
          <a:off x="2019091" y="3844309"/>
          <a:ext cx="427248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27248" y="52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>
            <a:latin typeface="Arial Narrow" pitchFamily="34" charset="0"/>
          </a:endParaRPr>
        </a:p>
      </dsp:txBody>
      <dsp:txXfrm>
        <a:off x="2222034" y="3838857"/>
        <a:ext cx="21362" cy="21362"/>
      </dsp:txXfrm>
    </dsp:sp>
    <dsp:sp modelId="{AE319967-6C72-487C-B130-A9E9C2BE54E0}">
      <dsp:nvSpPr>
        <dsp:cNvPr id="0" name=""/>
        <dsp:cNvSpPr/>
      </dsp:nvSpPr>
      <dsp:spPr>
        <a:xfrm>
          <a:off x="2446147" y="3259613"/>
          <a:ext cx="2480841" cy="1161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Μονάδα Καινοτομίας και Επιχειρηματικότητας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>
              <a:latin typeface="Arial Narrow" pitchFamily="34" charset="0"/>
            </a:rPr>
            <a:t>(</a:t>
          </a:r>
          <a:r>
            <a:rPr lang="el-GR" sz="1800" kern="1200" dirty="0" smtClean="0">
              <a:latin typeface="Arial Narrow" pitchFamily="34" charset="0"/>
            </a:rPr>
            <a:t>Μ</a:t>
          </a:r>
          <a:r>
            <a:rPr lang="en-US" sz="1800" kern="1200" dirty="0" smtClean="0">
              <a:latin typeface="Arial Narrow" pitchFamily="34" charset="0"/>
            </a:rPr>
            <a:t>o</a:t>
          </a:r>
          <a:r>
            <a:rPr lang="el-GR" sz="1800" kern="1200" dirty="0" smtClean="0">
              <a:latin typeface="Arial Narrow" pitchFamily="34" charset="0"/>
            </a:rPr>
            <a:t>.Κ.Ε</a:t>
          </a:r>
          <a:r>
            <a:rPr lang="el-GR" sz="1800" kern="1200" dirty="0">
              <a:latin typeface="Arial Narrow" pitchFamily="34" charset="0"/>
            </a:rPr>
            <a:t>.)</a:t>
          </a:r>
          <a:endParaRPr lang="el-GR" sz="1800" b="1" kern="1200" dirty="0">
            <a:latin typeface="Arial Narrow" pitchFamily="34" charset="0"/>
          </a:endParaRPr>
        </a:p>
      </dsp:txBody>
      <dsp:txXfrm>
        <a:off x="2480173" y="3293639"/>
        <a:ext cx="2412789" cy="1093676"/>
      </dsp:txXfrm>
    </dsp:sp>
    <dsp:sp modelId="{9F5AF630-0BA0-46E4-B3E2-B39DFEFF4EFC}">
      <dsp:nvSpPr>
        <dsp:cNvPr id="0" name=""/>
        <dsp:cNvSpPr/>
      </dsp:nvSpPr>
      <dsp:spPr>
        <a:xfrm rot="17709559">
          <a:off x="4642749" y="3387708"/>
          <a:ext cx="98889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988897" y="5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112475" y="3368215"/>
        <a:ext cx="49444" cy="49444"/>
      </dsp:txXfrm>
    </dsp:sp>
    <dsp:sp modelId="{2E467E9A-0F6E-41BE-9986-44ECAF7CF64E}">
      <dsp:nvSpPr>
        <dsp:cNvPr id="0" name=""/>
        <dsp:cNvSpPr/>
      </dsp:nvSpPr>
      <dsp:spPr>
        <a:xfrm>
          <a:off x="5347406" y="2656278"/>
          <a:ext cx="3553451" cy="57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err="1">
              <a:latin typeface="Arial Narrow" pitchFamily="34" charset="0"/>
            </a:rPr>
            <a:t>Διατμηματικό</a:t>
          </a:r>
          <a:r>
            <a:rPr lang="el-GR" sz="1800" b="1" kern="1200" dirty="0">
              <a:latin typeface="Arial Narrow" pitchFamily="34" charset="0"/>
            </a:rPr>
            <a:t> μάθημα «Καινοτομία &amp; Επιχειρηματικότητα»</a:t>
          </a:r>
        </a:p>
      </dsp:txBody>
      <dsp:txXfrm>
        <a:off x="5364342" y="2673214"/>
        <a:ext cx="3519579" cy="544367"/>
      </dsp:txXfrm>
    </dsp:sp>
    <dsp:sp modelId="{92301DCE-FF14-4B8A-B140-C5451AA77798}">
      <dsp:nvSpPr>
        <dsp:cNvPr id="0" name=""/>
        <dsp:cNvSpPr/>
      </dsp:nvSpPr>
      <dsp:spPr>
        <a:xfrm rot="3646072">
          <a:off x="4688594" y="4241843"/>
          <a:ext cx="931865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931865" y="5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>
            <a:latin typeface="Arial Narrow" pitchFamily="34" charset="0"/>
          </a:endParaRPr>
        </a:p>
      </dsp:txBody>
      <dsp:txXfrm>
        <a:off x="5131230" y="4223776"/>
        <a:ext cx="46593" cy="46593"/>
      </dsp:txXfrm>
    </dsp:sp>
    <dsp:sp modelId="{2C0AB617-8CDC-483F-83FB-0A7575BEBE30}">
      <dsp:nvSpPr>
        <dsp:cNvPr id="0" name=""/>
        <dsp:cNvSpPr/>
      </dsp:nvSpPr>
      <dsp:spPr>
        <a:xfrm>
          <a:off x="5382065" y="4429935"/>
          <a:ext cx="3515973" cy="44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Επισκέψεις σε επιχειρήσεις</a:t>
          </a:r>
        </a:p>
      </dsp:txBody>
      <dsp:txXfrm>
        <a:off x="5395171" y="4443041"/>
        <a:ext cx="3489761" cy="421253"/>
      </dsp:txXfrm>
    </dsp:sp>
    <dsp:sp modelId="{B5099663-A5A7-407F-9190-28FAC3F089BB}">
      <dsp:nvSpPr>
        <dsp:cNvPr id="0" name=""/>
        <dsp:cNvSpPr/>
      </dsp:nvSpPr>
      <dsp:spPr>
        <a:xfrm rot="21445468">
          <a:off x="4926770" y="3825500"/>
          <a:ext cx="433834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33834" y="52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>
            <a:latin typeface="Arial Narrow" pitchFamily="34" charset="0"/>
          </a:endParaRPr>
        </a:p>
      </dsp:txBody>
      <dsp:txXfrm>
        <a:off x="5132842" y="3819884"/>
        <a:ext cx="21691" cy="21691"/>
      </dsp:txXfrm>
    </dsp:sp>
    <dsp:sp modelId="{DB1EEF76-701A-4865-AB79-6846D32403AC}">
      <dsp:nvSpPr>
        <dsp:cNvPr id="0" name=""/>
        <dsp:cNvSpPr/>
      </dsp:nvSpPr>
      <dsp:spPr>
        <a:xfrm>
          <a:off x="5360386" y="3525642"/>
          <a:ext cx="3554536" cy="59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Εκδηλώσεις – Ημερίδες σε θέματα επιχειρηματικότητας</a:t>
          </a:r>
        </a:p>
      </dsp:txBody>
      <dsp:txXfrm>
        <a:off x="5377686" y="3542942"/>
        <a:ext cx="3519936" cy="556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5266-BE1E-41CA-827D-94A6D898AF24}">
      <dsp:nvSpPr>
        <dsp:cNvPr id="0" name=""/>
        <dsp:cNvSpPr/>
      </dsp:nvSpPr>
      <dsp:spPr>
        <a:xfrm>
          <a:off x="5247766" y="0"/>
          <a:ext cx="3527710" cy="65178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Ενέργειες για την προώθηση της επιχειρηματικότητας</a:t>
          </a:r>
        </a:p>
      </dsp:txBody>
      <dsp:txXfrm>
        <a:off x="5247766" y="0"/>
        <a:ext cx="3527710" cy="1955365"/>
      </dsp:txXfrm>
    </dsp:sp>
    <dsp:sp modelId="{6669D249-D9CF-40D7-9B2A-1F7D06D2CBBC}">
      <dsp:nvSpPr>
        <dsp:cNvPr id="0" name=""/>
        <dsp:cNvSpPr/>
      </dsp:nvSpPr>
      <dsp:spPr>
        <a:xfrm>
          <a:off x="2359746" y="0"/>
          <a:ext cx="2489556" cy="65178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Φορείς που προωθούν την Επιχειρηματικότητα στο Α.Π.Θ</a:t>
          </a:r>
          <a:r>
            <a:rPr lang="el-GR" sz="2000" b="1" kern="1200" dirty="0">
              <a:solidFill>
                <a:srgbClr val="0070C0"/>
              </a:solidFill>
              <a:latin typeface="Arial Narrow" pitchFamily="34" charset="0"/>
            </a:rPr>
            <a:t>.</a:t>
          </a:r>
        </a:p>
      </dsp:txBody>
      <dsp:txXfrm>
        <a:off x="2359746" y="0"/>
        <a:ext cx="2489556" cy="1955365"/>
      </dsp:txXfrm>
    </dsp:sp>
    <dsp:sp modelId="{CB2D1F2E-84D9-44F2-BB0F-623B3F0BC818}">
      <dsp:nvSpPr>
        <dsp:cNvPr id="0" name=""/>
        <dsp:cNvSpPr/>
      </dsp:nvSpPr>
      <dsp:spPr>
        <a:xfrm>
          <a:off x="0" y="0"/>
          <a:ext cx="2014661" cy="65178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70C0"/>
              </a:solidFill>
              <a:latin typeface="Arial Narrow" pitchFamily="34" charset="0"/>
            </a:rPr>
            <a:t>Όλα ξεκινούν από την δική σου…</a:t>
          </a:r>
        </a:p>
      </dsp:txBody>
      <dsp:txXfrm>
        <a:off x="0" y="0"/>
        <a:ext cx="2014661" cy="1955365"/>
      </dsp:txXfrm>
    </dsp:sp>
    <dsp:sp modelId="{96A1912F-24F6-4886-833C-323D9B131BD5}">
      <dsp:nvSpPr>
        <dsp:cNvPr id="0" name=""/>
        <dsp:cNvSpPr/>
      </dsp:nvSpPr>
      <dsp:spPr>
        <a:xfrm>
          <a:off x="0" y="3337043"/>
          <a:ext cx="1976279" cy="9218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Επιχειρηματική Ιδέα /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Ερευνητικό Αποτέλεσμα</a:t>
          </a:r>
        </a:p>
      </dsp:txBody>
      <dsp:txXfrm>
        <a:off x="27001" y="3364044"/>
        <a:ext cx="1922277" cy="867896"/>
      </dsp:txXfrm>
    </dsp:sp>
    <dsp:sp modelId="{C64F9892-2519-4459-884E-AD59525B645D}">
      <dsp:nvSpPr>
        <dsp:cNvPr id="0" name=""/>
        <dsp:cNvSpPr/>
      </dsp:nvSpPr>
      <dsp:spPr>
        <a:xfrm rot="73409">
          <a:off x="1976232" y="3797205"/>
          <a:ext cx="413571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13571" y="52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>
            <a:latin typeface="Arial Narrow" pitchFamily="34" charset="0"/>
          </a:endParaRPr>
        </a:p>
      </dsp:txBody>
      <dsp:txXfrm>
        <a:off x="2172679" y="3792068"/>
        <a:ext cx="20678" cy="20678"/>
      </dsp:txXfrm>
    </dsp:sp>
    <dsp:sp modelId="{24A08209-01EE-48B3-82A2-7E7A20C709B4}">
      <dsp:nvSpPr>
        <dsp:cNvPr id="0" name=""/>
        <dsp:cNvSpPr/>
      </dsp:nvSpPr>
      <dsp:spPr>
        <a:xfrm>
          <a:off x="2389757" y="3262400"/>
          <a:ext cx="2426381" cy="1088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Γραφείο Μεταφοράς  Τεχνολογίας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>
              <a:latin typeface="Arial Narrow" pitchFamily="34" charset="0"/>
            </a:rPr>
            <a:t>της Επιτροπής Ερευνών Α.Π.Θ.</a:t>
          </a:r>
        </a:p>
      </dsp:txBody>
      <dsp:txXfrm>
        <a:off x="2421648" y="3294291"/>
        <a:ext cx="2362599" cy="1025063"/>
      </dsp:txXfrm>
    </dsp:sp>
    <dsp:sp modelId="{ED120D44-DB1E-4B91-8666-7071EE4467B4}">
      <dsp:nvSpPr>
        <dsp:cNvPr id="0" name=""/>
        <dsp:cNvSpPr/>
      </dsp:nvSpPr>
      <dsp:spPr>
        <a:xfrm rot="17305590">
          <a:off x="4346539" y="3150188"/>
          <a:ext cx="1373272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1373272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4998844" y="3121058"/>
        <a:ext cx="68663" cy="68663"/>
      </dsp:txXfrm>
    </dsp:sp>
    <dsp:sp modelId="{A6162834-4132-4265-AD9B-E09350005A14}">
      <dsp:nvSpPr>
        <dsp:cNvPr id="0" name=""/>
        <dsp:cNvSpPr/>
      </dsp:nvSpPr>
      <dsp:spPr>
        <a:xfrm>
          <a:off x="5250213" y="2088149"/>
          <a:ext cx="3519321" cy="831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Αξιοποίηση-δημοσιοποίηση</a:t>
          </a:r>
          <a:r>
            <a:rPr lang="en-US" sz="1800" b="1" kern="1200" dirty="0">
              <a:latin typeface="Arial Narrow" pitchFamily="34" charset="0"/>
            </a:rPr>
            <a:t> </a:t>
          </a:r>
          <a:r>
            <a:rPr lang="el-GR" sz="1800" b="1" kern="1200" dirty="0">
              <a:latin typeface="Arial Narrow" pitchFamily="34" charset="0"/>
            </a:rPr>
            <a:t>των αποτελεσμάτων της έρευνας</a:t>
          </a:r>
          <a:r>
            <a:rPr lang="en-US" sz="1800" b="1" kern="1200" dirty="0">
              <a:latin typeface="Arial Narrow" pitchFamily="34" charset="0"/>
            </a:rPr>
            <a:t> </a:t>
          </a:r>
          <a:endParaRPr lang="el-GR" sz="1800" b="1" kern="1200" dirty="0">
            <a:latin typeface="Arial Narrow" pitchFamily="34" charset="0"/>
          </a:endParaRPr>
        </a:p>
      </dsp:txBody>
      <dsp:txXfrm>
        <a:off x="5274570" y="2112506"/>
        <a:ext cx="3470607" cy="782903"/>
      </dsp:txXfrm>
    </dsp:sp>
    <dsp:sp modelId="{E8C69A2F-2A6E-463A-8123-6125C39FEE8F}">
      <dsp:nvSpPr>
        <dsp:cNvPr id="0" name=""/>
        <dsp:cNvSpPr/>
      </dsp:nvSpPr>
      <dsp:spPr>
        <a:xfrm rot="21115985">
          <a:off x="4813905" y="3769949"/>
          <a:ext cx="451383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451383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028312" y="3763867"/>
        <a:ext cx="22569" cy="22569"/>
      </dsp:txXfrm>
    </dsp:sp>
    <dsp:sp modelId="{06C5796D-9824-4108-B871-D5232FA0DC70}">
      <dsp:nvSpPr>
        <dsp:cNvPr id="0" name=""/>
        <dsp:cNvSpPr/>
      </dsp:nvSpPr>
      <dsp:spPr>
        <a:xfrm>
          <a:off x="5263055" y="3220884"/>
          <a:ext cx="3521920" cy="1045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Παροχή υποστήριξης στην κατοχύρωση πνευματικών δικαιωμάτων και τη σύναψη συμβάσεων εκχώρησης δικαιωμάτων</a:t>
          </a:r>
        </a:p>
      </dsp:txBody>
      <dsp:txXfrm>
        <a:off x="5293668" y="3251497"/>
        <a:ext cx="3460694" cy="983966"/>
      </dsp:txXfrm>
    </dsp:sp>
    <dsp:sp modelId="{3D446342-D52C-46A2-91C7-F984EB666DC9}">
      <dsp:nvSpPr>
        <dsp:cNvPr id="0" name=""/>
        <dsp:cNvSpPr/>
      </dsp:nvSpPr>
      <dsp:spPr>
        <a:xfrm rot="4203481">
          <a:off x="4373801" y="4432663"/>
          <a:ext cx="1342588" cy="10404"/>
        </a:xfrm>
        <a:custGeom>
          <a:avLst/>
          <a:gdLst/>
          <a:ahLst/>
          <a:cxnLst/>
          <a:rect l="0" t="0" r="0" b="0"/>
          <a:pathLst>
            <a:path>
              <a:moveTo>
                <a:pt x="0" y="5202"/>
              </a:moveTo>
              <a:lnTo>
                <a:pt x="1342588" y="52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5011531" y="4404300"/>
        <a:ext cx="67129" cy="67129"/>
      </dsp:txXfrm>
    </dsp:sp>
    <dsp:sp modelId="{84FB59BF-4E9C-4A06-B317-9CB875038687}">
      <dsp:nvSpPr>
        <dsp:cNvPr id="0" name=""/>
        <dsp:cNvSpPr/>
      </dsp:nvSpPr>
      <dsp:spPr>
        <a:xfrm>
          <a:off x="5274053" y="4585040"/>
          <a:ext cx="3507989" cy="967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Arial Narrow" pitchFamily="34" charset="0"/>
            </a:rPr>
            <a:t>Παροχή πληροφόρησης-υποστήριξης για  τη δημιουργία επιχειρήσεων </a:t>
          </a:r>
          <a:r>
            <a:rPr lang="el-GR" sz="1800" b="1" kern="1200" dirty="0" err="1">
              <a:latin typeface="Arial Narrow" pitchFamily="34" charset="0"/>
            </a:rPr>
            <a:t>τεχνοβλαστών</a:t>
          </a:r>
          <a:endParaRPr lang="el-GR" sz="1800" b="1" kern="1200" dirty="0">
            <a:latin typeface="Arial Narrow" pitchFamily="34" charset="0"/>
          </a:endParaRPr>
        </a:p>
      </dsp:txBody>
      <dsp:txXfrm>
        <a:off x="5302397" y="4613384"/>
        <a:ext cx="3451301" cy="91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D719E-C684-45A3-8174-F1C3801B540C}" type="datetimeFigureOut">
              <a:rPr lang="el-GR" smtClean="0"/>
              <a:t>27/4/2015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A35F-D519-4D95-AF16-A094578B0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36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14A2-189D-4808-A247-DE64064309E4}" type="datetimeFigureOut">
              <a:rPr lang="el-GR" smtClean="0"/>
              <a:t>27/4/2015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D31B-0093-422F-84C5-18034A000E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07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7CF5-FF20-4350-838F-8EA4E7918C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A486-DCC3-4069-B9A6-6EDED6E805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9E37-12F2-4A1C-A06F-A627361345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9178D-F568-4D39-BA98-D284B0EF85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434A-5B93-4C5E-A979-75709CC7EF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FD2-400A-46EE-B401-FF809E8C2A4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7182-193B-4B7A-AA4C-16E5819E20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5106-4A35-4A5E-8993-037E72DE31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0B7-B48C-48A2-A16E-B9A17765C0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2707-EA1F-4B36-992C-FB0BC0C00E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FC02-83DA-4881-B0F5-BEF003E670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47B-86BC-458D-86B8-E6949F2B58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4EBE-2B0F-400F-A050-A26E64E5E47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asta.auth.g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facebook.com/careeraut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8077200" cy="1944216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chemeClr val="accent6"/>
                </a:solidFill>
                <a:latin typeface="Tahoma" pitchFamily="34" charset="0"/>
              </a:rPr>
              <a:t>ΓΡΑΦΕΙΟ ΔΙΑΣΥΝΔΕΣΗΣ </a:t>
            </a:r>
            <a:br>
              <a:rPr lang="el-GR" sz="4000" b="1" dirty="0">
                <a:solidFill>
                  <a:schemeClr val="accent6"/>
                </a:solidFill>
                <a:latin typeface="Tahoma" pitchFamily="34" charset="0"/>
              </a:rPr>
            </a:br>
            <a:r>
              <a:rPr lang="el-GR" sz="4000" b="1" dirty="0">
                <a:solidFill>
                  <a:schemeClr val="accent6"/>
                </a:solidFill>
                <a:latin typeface="Tahoma" pitchFamily="34" charset="0"/>
              </a:rPr>
              <a:t>ΣΠΟΥΔΩΝ &amp; ΣΤΑΔΙΟΔΡΟΜΙΑΣ </a:t>
            </a:r>
            <a:br>
              <a:rPr lang="el-GR" sz="4000" b="1" dirty="0">
                <a:solidFill>
                  <a:schemeClr val="accent6"/>
                </a:solidFill>
                <a:latin typeface="Tahoma" pitchFamily="34" charset="0"/>
              </a:rPr>
            </a:br>
            <a:r>
              <a:rPr lang="el-GR" sz="4000" b="1" dirty="0">
                <a:solidFill>
                  <a:schemeClr val="accent6"/>
                </a:solidFill>
                <a:latin typeface="Tahoma" pitchFamily="34" charset="0"/>
              </a:rPr>
              <a:t>Α.Π.Θ. </a:t>
            </a:r>
            <a:endParaRPr lang="el-GR" sz="4000" b="1" dirty="0">
              <a:solidFill>
                <a:schemeClr val="accent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278" y="4090393"/>
            <a:ext cx="6351240" cy="1066800"/>
          </a:xfrm>
        </p:spPr>
        <p:txBody>
          <a:bodyPr>
            <a:normAutofit fontScale="92500"/>
          </a:bodyPr>
          <a:lstStyle/>
          <a:p>
            <a:r>
              <a:rPr lang="el-GR" sz="2400" b="1" dirty="0" smtClean="0">
                <a:latin typeface="Tahoma" pitchFamily="34" charset="0"/>
              </a:rPr>
              <a:t>Χατζηγιάννης Μανόλης</a:t>
            </a:r>
            <a:endParaRPr lang="el-GR" sz="2400" b="1" dirty="0">
              <a:latin typeface="Tahoma" pitchFamily="34" charset="0"/>
            </a:endParaRPr>
          </a:p>
          <a:p>
            <a:r>
              <a:rPr lang="el-GR" sz="2400" dirty="0" smtClean="0">
                <a:latin typeface="Tahoma" pitchFamily="34" charset="0"/>
              </a:rPr>
              <a:t>Οικονομολόγος, </a:t>
            </a:r>
            <a:r>
              <a:rPr lang="el-GR" sz="2400" dirty="0">
                <a:latin typeface="Tahoma" pitchFamily="34" charset="0"/>
              </a:rPr>
              <a:t>Σύμβουλος </a:t>
            </a:r>
            <a:r>
              <a:rPr lang="el-GR" sz="2400" dirty="0" smtClean="0">
                <a:latin typeface="Tahoma" pitchFamily="34" charset="0"/>
              </a:rPr>
              <a:t>Επιχειρηματικότητας</a:t>
            </a:r>
            <a:endParaRPr lang="el-GR" sz="2400" dirty="0">
              <a:latin typeface="Tahoma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495675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26720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66" y="5373216"/>
            <a:ext cx="5976664" cy="128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kykal\Desktop\ΔΑΣΤΑlogos\auth logo 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0036"/>
            <a:ext cx="2731043" cy="8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DASTA\ΔΑΣΤΑlogos\Διασύνδεση\grafeioDiasunde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048"/>
            <a:ext cx="2232248" cy="77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Users\skykal\Desktop\ΔΑΣΤΑlogos\ΛογότυποΔΑΣΤΑ\dasta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19" y="202044"/>
            <a:ext cx="2766159" cy="7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- Θέση περιεχομένου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81854"/>
              </p:ext>
            </p:extLst>
          </p:nvPr>
        </p:nvGraphicFramePr>
        <p:xfrm>
          <a:off x="107504" y="188640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57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- Θέση περιεχομένου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48219"/>
              </p:ext>
            </p:extLst>
          </p:nvPr>
        </p:nvGraphicFramePr>
        <p:xfrm>
          <a:off x="179512" y="188639"/>
          <a:ext cx="8784976" cy="651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23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- Θέση περιεχομένου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39208"/>
              </p:ext>
            </p:extLst>
          </p:nvPr>
        </p:nvGraphicFramePr>
        <p:xfrm>
          <a:off x="82458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33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281515383"/>
              </p:ext>
            </p:extLst>
          </p:nvPr>
        </p:nvGraphicFramePr>
        <p:xfrm>
          <a:off x="107504" y="404664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2" y="857250"/>
            <a:ext cx="14239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Ενδεικτικές Δράσεις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3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Εργαστήρια </a:t>
            </a:r>
            <a:br>
              <a:rPr lang="el-GR" sz="3000" dirty="0"/>
            </a:br>
            <a:r>
              <a:rPr lang="el-GR" sz="3000" dirty="0"/>
              <a:t>Επιχειρηματικότητας Γ.Δ. Α.Π.Θ.</a:t>
            </a:r>
            <a:endParaRPr lang="el-GR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43" y="1003233"/>
            <a:ext cx="3244181" cy="4770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farm9.staticflickr.com/8458/7889894498_e4714f26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44" y="4141781"/>
            <a:ext cx="3571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28" y="2177503"/>
            <a:ext cx="3470652" cy="17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Εργαστήρια </a:t>
            </a:r>
            <a:br>
              <a:rPr lang="el-GR" sz="3000" dirty="0"/>
            </a:br>
            <a:r>
              <a:rPr lang="el-GR" sz="3000" dirty="0"/>
              <a:t>Επιχειρηματικότητας Γ.Δ. Α.Π.Θ.</a:t>
            </a:r>
            <a:endParaRPr lang="el-GR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97" y="1417638"/>
            <a:ext cx="3323378" cy="476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lenovo\Desktop\208892_240967316005988_75662399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34" y="2973433"/>
            <a:ext cx="1970273" cy="197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novo\Desktop\redesign_ericreisleanstart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6" y="2958728"/>
            <a:ext cx="2437058" cy="19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2" y="854187"/>
            <a:ext cx="4002883" cy="5146563"/>
          </a:xfrm>
        </p:spPr>
      </p:pic>
      <p:pic>
        <p:nvPicPr>
          <p:cNvPr id="3" name="Θέση περιεχομένου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8651" r="18284" b="8681"/>
          <a:stretch/>
        </p:blipFill>
        <p:spPr>
          <a:xfrm>
            <a:off x="5550035" y="857250"/>
            <a:ext cx="2977739" cy="51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20639" y="231547"/>
            <a:ext cx="7886700" cy="994172"/>
          </a:xfrm>
        </p:spPr>
        <p:txBody>
          <a:bodyPr>
            <a:normAutofit/>
          </a:bodyPr>
          <a:lstStyle/>
          <a:p>
            <a:r>
              <a:rPr lang="el-GR" dirty="0"/>
              <a:t>Δικτύωση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34" y="5039671"/>
            <a:ext cx="1404156" cy="7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/>
          <p:nvPr/>
        </p:nvPicPr>
        <p:blipFill>
          <a:blip r:embed="rId3" cstate="print"/>
          <a:srcRect l="22854" t="13654" r="68907" b="71902"/>
          <a:stretch>
            <a:fillRect/>
          </a:stretch>
        </p:blipFill>
        <p:spPr bwMode="auto">
          <a:xfrm>
            <a:off x="4896036" y="5049180"/>
            <a:ext cx="1674186" cy="84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5826" y="5103186"/>
            <a:ext cx="1609556" cy="8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790" y="3050958"/>
            <a:ext cx="1404156" cy="11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376772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646802"/>
            <a:ext cx="1700808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1790" y="1916832"/>
            <a:ext cx="16097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123542"/>
            <a:ext cx="1080120" cy="9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1820" y="4077072"/>
            <a:ext cx="1296144" cy="8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6157" y="3212977"/>
            <a:ext cx="1848590" cy="8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9983" y="1970838"/>
            <a:ext cx="1931551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39652" y="3104965"/>
            <a:ext cx="1134126" cy="91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2187" y="4671139"/>
            <a:ext cx="1928813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5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1" y="5157193"/>
            <a:ext cx="1042198" cy="6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6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17994" y="4077073"/>
            <a:ext cx="1492500" cy="107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7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63989" y="3104965"/>
            <a:ext cx="1262372" cy="10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6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</a:rPr>
              <a:t>Εργαλεία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Tahoma" pitchFamily="34" charset="0"/>
              </a:rPr>
              <a:t>Λίγα λόγια για το Γ.Δ.</a:t>
            </a: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104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</a:rPr>
              <a:t>Εργαλεία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latin typeface="Tahoma" pitchFamily="34" charset="0"/>
              </a:rPr>
              <a:t>Το ΓΔ στο ΔΙΑΔΙΚΤΥΟ: </a:t>
            </a:r>
            <a:r>
              <a:rPr lang="en-US" sz="3600" dirty="0">
                <a:latin typeface="Tahoma" pitchFamily="34" charset="0"/>
                <a:hlinkClick r:id="rId2"/>
              </a:rPr>
              <a:t>www.dasta.auth.gr</a:t>
            </a:r>
            <a:r>
              <a:rPr lang="en-US" sz="3600" dirty="0">
                <a:latin typeface="Tahoma" pitchFamily="34" charset="0"/>
              </a:rPr>
              <a:t> </a:t>
            </a:r>
            <a:endParaRPr lang="el-GR" sz="3600" dirty="0">
              <a:latin typeface="Tahoma" pitchFamily="34" charset="0"/>
            </a:endParaRPr>
          </a:p>
        </p:txBody>
      </p:sp>
      <p:pic>
        <p:nvPicPr>
          <p:cNvPr id="7" name="6 - Εικόνα"/>
          <p:cNvPicPr/>
          <p:nvPr/>
        </p:nvPicPr>
        <p:blipFill rotWithShape="1">
          <a:blip r:embed="rId3" cstate="print"/>
          <a:srcRect l="21667" t="13342" r="22867" b="6403"/>
          <a:stretch/>
        </p:blipFill>
        <p:spPr bwMode="auto">
          <a:xfrm>
            <a:off x="1619672" y="1340768"/>
            <a:ext cx="56166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311275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</a:rPr>
              <a:t>Τ</a:t>
            </a:r>
            <a:r>
              <a:rPr lang="en-US" sz="3600" dirty="0">
                <a:latin typeface="Tahoma" pitchFamily="34" charset="0"/>
              </a:rPr>
              <a:t>o</a:t>
            </a:r>
            <a:r>
              <a:rPr lang="el-GR" sz="3600" dirty="0">
                <a:latin typeface="Tahoma" pitchFamily="34" charset="0"/>
              </a:rPr>
              <a:t> </a:t>
            </a:r>
            <a:r>
              <a:rPr lang="el-GR" sz="3600" dirty="0" smtClean="0">
                <a:latin typeface="Tahoma" pitchFamily="34" charset="0"/>
              </a:rPr>
              <a:t>Γ.Δ. </a:t>
            </a:r>
            <a:r>
              <a:rPr lang="el-GR" sz="3600" dirty="0">
                <a:latin typeface="Tahoma" pitchFamily="34" charset="0"/>
              </a:rPr>
              <a:t>στο </a:t>
            </a:r>
            <a:r>
              <a:rPr lang="en-US" sz="3600" dirty="0" err="1">
                <a:latin typeface="Tahoma" pitchFamily="34" charset="0"/>
              </a:rPr>
              <a:t>Facebook</a:t>
            </a:r>
            <a:r>
              <a:rPr lang="en-US" sz="3600" dirty="0">
                <a:latin typeface="Tahoma" pitchFamily="34" charset="0"/>
              </a:rPr>
              <a:t>: </a:t>
            </a:r>
            <a:r>
              <a:rPr lang="en-US" sz="3600" dirty="0">
                <a:latin typeface="Tahoma" pitchFamily="34" charset="0"/>
                <a:hlinkClick r:id="rId2"/>
              </a:rPr>
              <a:t>www.facebook.com/careerauth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816" t="18133" r="23271" b="35728"/>
          <a:stretch/>
        </p:blipFill>
        <p:spPr>
          <a:xfrm>
            <a:off x="575138" y="1628800"/>
            <a:ext cx="797799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864096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</a:rPr>
              <a:t>Χώροι Εξυπηρέτησης: Περιφερειακά ΓΔ</a:t>
            </a:r>
          </a:p>
        </p:txBody>
      </p:sp>
      <p:grpSp>
        <p:nvGrpSpPr>
          <p:cNvPr id="14" name="13 - Ομάδα"/>
          <p:cNvGrpSpPr/>
          <p:nvPr/>
        </p:nvGrpSpPr>
        <p:grpSpPr>
          <a:xfrm>
            <a:off x="251520" y="1988840"/>
            <a:ext cx="8640960" cy="4680521"/>
            <a:chOff x="251520" y="1988840"/>
            <a:chExt cx="8640960" cy="4680521"/>
          </a:xfrm>
        </p:grpSpPr>
        <p:graphicFrame>
          <p:nvGraphicFramePr>
            <p:cNvPr id="63496" name="Object 8"/>
            <p:cNvGraphicFramePr>
              <a:graphicFrameLocks noGrp="1" noChangeAspect="1"/>
            </p:cNvGraphicFramePr>
            <p:nvPr>
              <p:ph sz="half" idx="2"/>
            </p:nvPr>
          </p:nvGraphicFramePr>
          <p:xfrm>
            <a:off x="251520" y="1988840"/>
            <a:ext cx="8640960" cy="468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2" name="Bitmap Image" r:id="rId3" imgW="6009524" imgH="3619048" progId="PBrush">
                    <p:embed/>
                  </p:oleObj>
                </mc:Choice>
                <mc:Fallback>
                  <p:oleObj name="Bitmap Image" r:id="rId3" imgW="6009524" imgH="3619048" progId="PBrush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1988840"/>
                          <a:ext cx="8640960" cy="4680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497" name="Text Box 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06636" y="6176079"/>
              <a:ext cx="1371600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Κεντρικό</a:t>
              </a:r>
              <a:r>
                <a:rPr lang="en-US" sz="10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Γραφείο</a:t>
              </a:r>
            </a:p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Κτίριο Διοίκησης</a:t>
              </a:r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V="1">
              <a:off x="1043608" y="5013176"/>
              <a:ext cx="1872208" cy="1152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  <p:sp>
          <p:nvSpPr>
            <p:cNvPr id="63499" name="Text Box 1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2986" y="2040781"/>
              <a:ext cx="1447800" cy="4270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Περιφερειακό ΓΔ ΙΙ</a:t>
              </a:r>
            </a:p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Σχολή Ν.Ο.Π.Ε.</a:t>
              </a:r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rot="-10800000" flipH="1" flipV="1">
              <a:off x="1043608" y="2492896"/>
              <a:ext cx="1440160" cy="2160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7274396" y="2048148"/>
              <a:ext cx="1541462" cy="4270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Περιφερειακό ΓΔ Ι</a:t>
              </a:r>
            </a:p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Ιατρική Σχολή</a:t>
              </a:r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 flipH="1">
              <a:off x="4860032" y="2492896"/>
              <a:ext cx="3168352" cy="504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  <p:sp>
          <p:nvSpPr>
            <p:cNvPr id="63503" name="Text Box 1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7236296" y="6178004"/>
              <a:ext cx="1600200" cy="42703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Περιφερειακό ΓΔ ΙΙΙ</a:t>
              </a:r>
            </a:p>
            <a:p>
              <a:pPr eaLnBrk="0" hangingPunct="0">
                <a:spcBef>
                  <a:spcPct val="20000"/>
                </a:spcBef>
                <a:buClr>
                  <a:schemeClr val="folHlink"/>
                </a:buClr>
                <a:buFont typeface="Monotype Sorts" pitchFamily="2" charset="2"/>
                <a:buNone/>
              </a:pPr>
              <a:r>
                <a:rPr lang="el-GR" sz="1000" b="1" dirty="0">
                  <a:solidFill>
                    <a:srgbClr val="000000"/>
                  </a:solidFill>
                  <a:latin typeface="Tahoma" pitchFamily="34" charset="0"/>
                </a:rPr>
                <a:t>Φοιτητική Λέσχη</a:t>
              </a:r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 flipV="1">
              <a:off x="7452320" y="5373216"/>
              <a:ext cx="792088" cy="7920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C:\Users\mc\Desktop\ist2_4066538_ah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7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2832" cy="576064"/>
          </a:xfrm>
        </p:spPr>
        <p:txBody>
          <a:bodyPr>
            <a:normAutofit fontScale="90000"/>
          </a:bodyPr>
          <a:lstStyle/>
          <a:p>
            <a:r>
              <a:rPr lang="el-GR" sz="36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Ευχαριστώ για την προσοχή σας !</a:t>
            </a:r>
            <a:endParaRPr lang="el-GR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3528" y="4509120"/>
            <a:ext cx="8640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l-GR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Καλή Επιτυχία στους Στόχους σας</a:t>
            </a: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!!</a:t>
            </a:r>
            <a:endParaRPr lang="el-GR" sz="36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Tahoma" pitchFamily="34" charset="0"/>
              </a:rPr>
              <a:t>Λίγα λόγια για τη ΔΑΣΤΑ</a:t>
            </a: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01339"/>
              </p:ext>
            </p:extLst>
          </p:nvPr>
        </p:nvGraphicFramePr>
        <p:xfrm>
          <a:off x="467544" y="5805263"/>
          <a:ext cx="8229600" cy="670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229600"/>
              </a:tblGrid>
              <a:tr h="454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Στόχος</a:t>
                      </a:r>
                      <a:r>
                        <a:rPr lang="el-GR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Σύνδεση του Πανεπιστημίου με  την Αγορά Εργασίας</a:t>
                      </a:r>
                      <a:endParaRPr lang="el-GR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skykal\Desktop\ΔΑΣΤΑlogos\ΛογότυποΔΑΣΤΑ\dasta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6603124" cy="18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- Ομάδα"/>
          <p:cNvGrpSpPr/>
          <p:nvPr/>
        </p:nvGrpSpPr>
        <p:grpSpPr>
          <a:xfrm>
            <a:off x="395536" y="908720"/>
            <a:ext cx="5472608" cy="1368152"/>
            <a:chOff x="395536" y="1412776"/>
            <a:chExt cx="5472608" cy="1368152"/>
          </a:xfrm>
        </p:grpSpPr>
        <p:sp>
          <p:nvSpPr>
            <p:cNvPr id="14" name="13 - Επεξήγηση με σύννεφο"/>
            <p:cNvSpPr/>
            <p:nvPr/>
          </p:nvSpPr>
          <p:spPr>
            <a:xfrm>
              <a:off x="395536" y="1412776"/>
              <a:ext cx="2232248" cy="1152128"/>
            </a:xfrm>
            <a:prstGeom prst="cloudCallout">
              <a:avLst>
                <a:gd name="adj1" fmla="val 45887"/>
                <a:gd name="adj2" fmla="val 7108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1" name="Picture 3" descr="D:\DASTA\ΔΑΣΤΑlogos\Διασύνδεση\grafeioDiasundesi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1656184" cy="59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12 - Ομάδα"/>
            <p:cNvGrpSpPr/>
            <p:nvPr/>
          </p:nvGrpSpPr>
          <p:grpSpPr>
            <a:xfrm>
              <a:off x="3923928" y="1556792"/>
              <a:ext cx="1944216" cy="1224136"/>
              <a:chOff x="3923928" y="1556792"/>
              <a:chExt cx="1944216" cy="1224136"/>
            </a:xfrm>
          </p:grpSpPr>
          <p:sp>
            <p:nvSpPr>
              <p:cNvPr id="12" name="11 - Επεξήγηση με σύννεφο"/>
              <p:cNvSpPr/>
              <p:nvPr/>
            </p:nvSpPr>
            <p:spPr>
              <a:xfrm>
                <a:off x="3923928" y="1556792"/>
                <a:ext cx="1944216" cy="1224136"/>
              </a:xfrm>
              <a:prstGeom prst="cloudCallout">
                <a:avLst>
                  <a:gd name="adj1" fmla="val -56672"/>
                  <a:gd name="adj2" fmla="val 64250"/>
                </a:avLst>
              </a:prstGeom>
              <a:ln>
                <a:solidFill>
                  <a:srgbClr val="008E4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70657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39952" y="1844824"/>
                <a:ext cx="1512168" cy="568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7" name="16 - Ομάδα"/>
          <p:cNvGrpSpPr/>
          <p:nvPr/>
        </p:nvGrpSpPr>
        <p:grpSpPr>
          <a:xfrm>
            <a:off x="0" y="4005064"/>
            <a:ext cx="2699792" cy="1512168"/>
            <a:chOff x="0" y="4005064"/>
            <a:chExt cx="2699792" cy="1512168"/>
          </a:xfrm>
        </p:grpSpPr>
        <p:sp>
          <p:nvSpPr>
            <p:cNvPr id="16" name="15 - Επεξήγηση με σύννεφο"/>
            <p:cNvSpPr/>
            <p:nvPr/>
          </p:nvSpPr>
          <p:spPr>
            <a:xfrm>
              <a:off x="0" y="4005064"/>
              <a:ext cx="2699792" cy="1512168"/>
            </a:xfrm>
            <a:prstGeom prst="cloudCallout">
              <a:avLst>
                <a:gd name="adj1" fmla="val 35162"/>
                <a:gd name="adj2" fmla="val -72165"/>
              </a:avLst>
            </a:prstGeom>
            <a:ln>
              <a:solidFill>
                <a:srgbClr val="FF339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70658" name="Εικόνα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4491718"/>
              <a:ext cx="2160240" cy="52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sz="3600" dirty="0">
                <a:latin typeface="Tahoma" pitchFamily="34" charset="0"/>
              </a:rPr>
              <a:t>Υπηρεσίες του ΓΔ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686800" cy="446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94596" y="1030148"/>
          <a:ext cx="89644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sz="3600" dirty="0">
                <a:latin typeface="Tahoma" pitchFamily="34" charset="0"/>
              </a:rPr>
              <a:t>Πληροφόρηση για Σπουδές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dirty="0">
                <a:latin typeface="Tahoma" pitchFamily="34" charset="0"/>
              </a:rPr>
              <a:t>Πληροφόρηση &amp; Σύνδεση με την Αγορά Εργασίας</a:t>
            </a:r>
            <a:endParaRPr lang="el-GR" sz="2800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110362" y="980728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sz="3600" dirty="0">
                <a:latin typeface="Tahoma" pitchFamily="34" charset="0"/>
              </a:rPr>
              <a:t>Συμβουλευτική Υποστήριξη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32918"/>
              </p:ext>
            </p:extLst>
          </p:nvPr>
        </p:nvGraphicFramePr>
        <p:xfrm>
          <a:off x="179512" y="1052736"/>
          <a:ext cx="896448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Tahoma" pitchFamily="34" charset="0"/>
              </a:rPr>
              <a:t>Ενίσχυση της Επιχειρηματικότητας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- Θέση περιεχομένου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4544"/>
              </p:ext>
            </p:extLst>
          </p:nvPr>
        </p:nvGraphicFramePr>
        <p:xfrm>
          <a:off x="107504" y="116631"/>
          <a:ext cx="9036496" cy="670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76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774</Words>
  <Application>Microsoft Office PowerPoint</Application>
  <PresentationFormat>Προβολή στην οθόνη (4:3)</PresentationFormat>
  <Paragraphs>167</Paragraphs>
  <Slides>24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Monotype Sorts</vt:lpstr>
      <vt:lpstr>Tahoma</vt:lpstr>
      <vt:lpstr>Times New Roman</vt:lpstr>
      <vt:lpstr>Θέμα του Office</vt:lpstr>
      <vt:lpstr>Bitmap Image</vt:lpstr>
      <vt:lpstr>ΓΡΑΦΕΙΟ ΔΙΑΣΥΝΔΕΣΗΣ  ΣΠΟΥΔΩΝ &amp; ΣΤΑΔΙΟΔΡΟΜΙΑΣ  Α.Π.Θ. </vt:lpstr>
      <vt:lpstr>Λίγα λόγια για το Γ.Δ.</vt:lpstr>
      <vt:lpstr>Λίγα λόγια για τη ΔΑΣΤΑ</vt:lpstr>
      <vt:lpstr>Υπηρεσίες του ΓΔ</vt:lpstr>
      <vt:lpstr>Πληροφόρηση για Σπουδές</vt:lpstr>
      <vt:lpstr>Πληροφόρηση &amp; Σύνδεση με την Αγορά Εργασίας</vt:lpstr>
      <vt:lpstr>Συμβουλευτική Υποστήριξη</vt:lpstr>
      <vt:lpstr>Ενίσχυση της Επιχειρηματικότητας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Ενδεικτικές Δράσεις</vt:lpstr>
      <vt:lpstr>Εργαστήρια  Επιχειρηματικότητας Γ.Δ. Α.Π.Θ.</vt:lpstr>
      <vt:lpstr>Εργαστήρια  Επιχειρηματικότητας Γ.Δ. Α.Π.Θ.</vt:lpstr>
      <vt:lpstr>Παρουσίαση του PowerPoint</vt:lpstr>
      <vt:lpstr>Δικτύωση</vt:lpstr>
      <vt:lpstr>Εργαλεία</vt:lpstr>
      <vt:lpstr>Εργαλεία</vt:lpstr>
      <vt:lpstr>Το ΓΔ στο ΔΙΑΔΙΚΤΥΟ: www.dasta.auth.gr </vt:lpstr>
      <vt:lpstr>Τo Γ.Δ. στο Facebook: www.facebook.com/careerauth </vt:lpstr>
      <vt:lpstr>Χώροι Εξυπηρέτησης: Περιφερειακά ΓΔ</vt:lpstr>
      <vt:lpstr>Ευχαριστώ για την προσοχή σας !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Βήματα Επιτυχούς Προσέγγισης της Σταδιοδρομίας : Δρόμοι μετά τις Σπουδές</dc:title>
  <dc:creator>user</dc:creator>
  <cp:lastModifiedBy>Manolis Chatzigiannis</cp:lastModifiedBy>
  <cp:revision>85</cp:revision>
  <cp:lastPrinted>2015-04-27T09:18:45Z</cp:lastPrinted>
  <dcterms:created xsi:type="dcterms:W3CDTF">2004-11-21T13:45:16Z</dcterms:created>
  <dcterms:modified xsi:type="dcterms:W3CDTF">2015-04-27T09:20:21Z</dcterms:modified>
</cp:coreProperties>
</file>