
<file path=[Content_Types].xml><?xml version="1.0" encoding="utf-8"?>
<Types xmlns="http://schemas.openxmlformats.org/package/2006/content-types">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slideLayouts/slideLayout78.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bin" ContentType="application/vnd.openxmlformats-officedocument.oleObject"/>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Default Extension="jpeg" ContentType="image/jpeg"/>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57" r:id="rId5"/>
  </p:sldMasterIdLst>
  <p:notesMasterIdLst>
    <p:notesMasterId r:id="rId18"/>
  </p:notesMasterIdLst>
  <p:handoutMasterIdLst>
    <p:handoutMasterId r:id="rId19"/>
  </p:handoutMasterIdLst>
  <p:sldIdLst>
    <p:sldId id="340" r:id="rId6"/>
    <p:sldId id="411" r:id="rId7"/>
    <p:sldId id="399" r:id="rId8"/>
    <p:sldId id="412" r:id="rId9"/>
    <p:sldId id="413" r:id="rId10"/>
    <p:sldId id="414" r:id="rId11"/>
    <p:sldId id="419" r:id="rId12"/>
    <p:sldId id="416" r:id="rId13"/>
    <p:sldId id="422" r:id="rId14"/>
    <p:sldId id="424" r:id="rId15"/>
    <p:sldId id="425" r:id="rId16"/>
    <p:sldId id="420" r:id="rId17"/>
  </p:sldIdLst>
  <p:sldSz cx="9144000" cy="6858000" type="screen4x3"/>
  <p:notesSz cx="6797675" cy="9928225"/>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0" pos="2562" userDrawn="1">
          <p15:clr>
            <a:srgbClr val="A4A3A4"/>
          </p15:clr>
        </p15:guide>
        <p15:guide id="11" orient="horz" pos="2296" userDrawn="1">
          <p15:clr>
            <a:srgbClr val="A4A3A4"/>
          </p15:clr>
        </p15:guide>
      </p15:sldGuideLst>
    </p:ext>
    <p:ext uri="{2D200454-40CA-4A62-9FC3-DE9A4176ACB9}">
      <p15:notesGuideLst xmlns:p15="http://schemas.microsoft.com/office/powerpoint/2012/main" xmlns="">
        <p15:guide id="1" orient="horz" pos="3129"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BBCBC"/>
    <a:srgbClr val="62B5E5"/>
    <a:srgbClr val="75787B"/>
    <a:srgbClr val="97999B"/>
    <a:srgbClr val="0076A8"/>
    <a:srgbClr val="86BC25"/>
    <a:srgbClr val="C4D600"/>
    <a:srgbClr val="000000"/>
    <a:srgbClr val="FFCD00"/>
    <a:srgbClr val="ED8B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027" autoAdjust="0"/>
    <p:restoredTop sz="94984" autoAdjust="0"/>
  </p:normalViewPr>
  <p:slideViewPr>
    <p:cSldViewPr snapToGrid="0" showGuides="1">
      <p:cViewPr varScale="1">
        <p:scale>
          <a:sx n="93" d="100"/>
          <a:sy n="93" d="100"/>
        </p:scale>
        <p:origin x="-804" y="-96"/>
      </p:cViewPr>
      <p:guideLst>
        <p:guide orient="horz" pos="2296"/>
        <p:guide pos="2562"/>
      </p:guideLst>
    </p:cSldViewPr>
  </p:slideViewPr>
  <p:outlineViewPr>
    <p:cViewPr>
      <p:scale>
        <a:sx n="33" d="100"/>
        <a:sy n="33" d="100"/>
      </p:scale>
      <p:origin x="0" y="-5919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57" d="100"/>
          <a:sy n="57" d="100"/>
        </p:scale>
        <p:origin x="1992" y="90"/>
      </p:cViewPr>
      <p:guideLst>
        <p:guide orient="horz" pos="3129"/>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l-GR"/>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c:spPr>
          <c:dPt>
            <c:idx val="0"/>
            <c:spPr>
              <a:solidFill>
                <a:schemeClr val="accent3"/>
              </a:solidFill>
              <a:ln>
                <a:noFill/>
              </a:ln>
            </c:spPr>
          </c:dPt>
          <c:dPt>
            <c:idx val="1"/>
            <c:spPr>
              <a:solidFill>
                <a:schemeClr val="accent5"/>
              </a:solidFill>
              <a:ln>
                <a:noFill/>
              </a:ln>
            </c:spPr>
          </c:dPt>
          <c:dPt>
            <c:idx val="2"/>
            <c:spPr>
              <a:solidFill>
                <a:schemeClr val="accent6"/>
              </a:solidFill>
              <a:ln>
                <a:noFill/>
              </a:ln>
            </c:spPr>
          </c:dPt>
          <c:cat>
            <c:strRef>
              <c:f>Sheet1!$A$2:$A$4</c:f>
              <c:strCache>
                <c:ptCount val="3"/>
                <c:pt idx="0">
                  <c:v>1st Qtr</c:v>
                </c:pt>
                <c:pt idx="1">
                  <c:v>2nd Qtr</c:v>
                </c:pt>
                <c:pt idx="2">
                  <c:v>3rd Qtr</c:v>
                </c:pt>
              </c:strCache>
            </c:strRef>
          </c:cat>
          <c:val>
            <c:numRef>
              <c:f>Sheet1!$B$2:$B$4</c:f>
              <c:numCache>
                <c:formatCode>0%</c:formatCode>
                <c:ptCount val="3"/>
                <c:pt idx="0">
                  <c:v>0.30000000000000004</c:v>
                </c:pt>
                <c:pt idx="1">
                  <c:v>0.30000000000000004</c:v>
                </c:pt>
                <c:pt idx="2">
                  <c:v>0.30000000000000004</c:v>
                </c:pt>
              </c:numCache>
            </c:numRef>
          </c:val>
        </c:ser>
        <c:dLbls/>
        <c:firstSliceAng val="0"/>
        <c:holeSize val="65"/>
      </c:doughnutChart>
    </c:plotArea>
    <c:plotVisOnly val="1"/>
    <c:dispBlanksAs val="zero"/>
  </c:chart>
  <c:txPr>
    <a:bodyPr/>
    <a:lstStyle/>
    <a:p>
      <a:pPr>
        <a:defRPr sz="1800"/>
      </a:pPr>
      <a:endParaRPr lang="el-GR"/>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2945860" cy="495871"/>
          </a:xfrm>
          <a:prstGeom prst="rect">
            <a:avLst/>
          </a:prstGeom>
        </p:spPr>
        <p:txBody>
          <a:bodyPr vert="horz" lIns="90913" tIns="45457" rIns="90913" bIns="45457"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50296" y="4"/>
            <a:ext cx="2945860" cy="495871"/>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Arial" panose="020B0604020202020204" pitchFamily="34" charset="0"/>
              </a:rPr>
              <a:pPr/>
              <a:t>11/7/2016</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6" y="9430817"/>
            <a:ext cx="2945860" cy="495871"/>
          </a:xfrm>
          <a:prstGeom prst="rect">
            <a:avLst/>
          </a:prstGeom>
        </p:spPr>
        <p:txBody>
          <a:bodyPr vert="horz" lIns="90913" tIns="45457" rIns="90913" bIns="45457"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50296" y="9430817"/>
            <a:ext cx="2945860" cy="495871"/>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pPr/>
              <a:t>‹#›</a:t>
            </a:fld>
            <a:endParaRPr lang="en-US" dirty="0">
              <a:latin typeface="Arial" panose="020B0604020202020204" pitchFamily="34" charset="0"/>
            </a:endParaRPr>
          </a:p>
        </p:txBody>
      </p:sp>
    </p:spTree>
    <p:extLst>
      <p:ext uri="{BB962C8B-B14F-4D97-AF65-F5344CB8AC3E}">
        <p14:creationId xmlns:p14="http://schemas.microsoft.com/office/powerpoint/2010/main" xmlns=""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659" cy="496411"/>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50446" y="2"/>
            <a:ext cx="2945659" cy="496411"/>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11/7/2016</a:t>
            </a:fld>
            <a:endParaRPr lang="en-US" dirty="0"/>
          </a:p>
        </p:txBody>
      </p:sp>
      <p:sp>
        <p:nvSpPr>
          <p:cNvPr id="4" name="Slide Image Placeholder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679768" y="4715909"/>
            <a:ext cx="5438140" cy="4467701"/>
          </a:xfrm>
          <a:prstGeom prst="rect">
            <a:avLst/>
          </a:prstGeom>
        </p:spPr>
        <p:txBody>
          <a:bodyPr vert="horz" lIns="98478" tIns="49238" rIns="98478" bIns="4923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30095"/>
            <a:ext cx="2945659" cy="496411"/>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50446" y="9430095"/>
            <a:ext cx="2945659" cy="496411"/>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xmlns="" val="19047302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a:t>
            </a:fld>
            <a:endParaRPr lang="en-US" dirty="0"/>
          </a:p>
        </p:txBody>
      </p:sp>
    </p:spTree>
    <p:extLst>
      <p:ext uri="{BB962C8B-B14F-4D97-AF65-F5344CB8AC3E}">
        <p14:creationId xmlns:p14="http://schemas.microsoft.com/office/powerpoint/2010/main" xmlns="" val="3797836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5" name="Slide Image Placeholder 1"/>
          <p:cNvSpPr>
            <a:spLocks noGrp="1" noRot="1" noChangeAspect="1"/>
          </p:cNvSpPr>
          <p:nvPr>
            <p:ph type="sldImg"/>
          </p:nvPr>
        </p:nvSpPr>
        <p:spPr bwMode="auto">
          <a:noFill/>
          <a:ln>
            <a:solidFill>
              <a:srgbClr val="000000"/>
            </a:solidFill>
            <a:miter lim="800000"/>
            <a:headEnd/>
            <a:tailEnd/>
          </a:ln>
        </p:spPr>
      </p:sp>
      <p:sp>
        <p:nvSpPr>
          <p:cNvPr id="845826" name="Notes Placeholder 2"/>
          <p:cNvSpPr>
            <a:spLocks noGrp="1"/>
          </p:cNvSpPr>
          <p:nvPr>
            <p:ph type="body" idx="1"/>
          </p:nvPr>
        </p:nvSpPr>
        <p:spPr>
          <a:noFill/>
          <a:ln/>
        </p:spPr>
        <p:txBody>
          <a:bodyPr/>
          <a:lstStyle/>
          <a:p>
            <a:endParaRPr lang="en-US" smtClean="0"/>
          </a:p>
        </p:txBody>
      </p:sp>
      <p:sp>
        <p:nvSpPr>
          <p:cNvPr id="845827" name="Slide Number Placeholder 3"/>
          <p:cNvSpPr>
            <a:spLocks noGrp="1"/>
          </p:cNvSpPr>
          <p:nvPr>
            <p:ph type="sldNum" sz="quarter" idx="5"/>
          </p:nvPr>
        </p:nvSpPr>
        <p:spPr>
          <a:noFill/>
        </p:spPr>
        <p:txBody>
          <a:bodyPr/>
          <a:lstStyle/>
          <a:p>
            <a:fld id="{A559B68C-5915-4D23-A2C6-5B96549FD7A0}" type="slidenum">
              <a:rPr lang="en-US" smtClean="0"/>
              <a:pPr/>
              <a:t>10</a:t>
            </a:fld>
            <a:endParaRPr lang="en-US" smtClean="0"/>
          </a:p>
        </p:txBody>
      </p:sp>
    </p:spTree>
    <p:extLst>
      <p:ext uri="{BB962C8B-B14F-4D97-AF65-F5344CB8AC3E}">
        <p14:creationId xmlns:p14="http://schemas.microsoft.com/office/powerpoint/2010/main" xmlns="" val="3020456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5" name="Slide Image Placeholder 1"/>
          <p:cNvSpPr>
            <a:spLocks noGrp="1" noRot="1" noChangeAspect="1"/>
          </p:cNvSpPr>
          <p:nvPr>
            <p:ph type="sldImg"/>
          </p:nvPr>
        </p:nvSpPr>
        <p:spPr bwMode="auto">
          <a:noFill/>
          <a:ln>
            <a:solidFill>
              <a:srgbClr val="000000"/>
            </a:solidFill>
            <a:miter lim="800000"/>
            <a:headEnd/>
            <a:tailEnd/>
          </a:ln>
        </p:spPr>
      </p:sp>
      <p:sp>
        <p:nvSpPr>
          <p:cNvPr id="845826" name="Notes Placeholder 2"/>
          <p:cNvSpPr>
            <a:spLocks noGrp="1"/>
          </p:cNvSpPr>
          <p:nvPr>
            <p:ph type="body" idx="1"/>
          </p:nvPr>
        </p:nvSpPr>
        <p:spPr>
          <a:noFill/>
          <a:ln/>
        </p:spPr>
        <p:txBody>
          <a:bodyPr/>
          <a:lstStyle/>
          <a:p>
            <a:endParaRPr lang="en-US" smtClean="0"/>
          </a:p>
        </p:txBody>
      </p:sp>
      <p:sp>
        <p:nvSpPr>
          <p:cNvPr id="845827" name="Slide Number Placeholder 3"/>
          <p:cNvSpPr>
            <a:spLocks noGrp="1"/>
          </p:cNvSpPr>
          <p:nvPr>
            <p:ph type="sldNum" sz="quarter" idx="5"/>
          </p:nvPr>
        </p:nvSpPr>
        <p:spPr>
          <a:noFill/>
        </p:spPr>
        <p:txBody>
          <a:bodyPr/>
          <a:lstStyle/>
          <a:p>
            <a:fld id="{A559B68C-5915-4D23-A2C6-5B96549FD7A0}" type="slidenum">
              <a:rPr lang="en-US" smtClean="0"/>
              <a:pPr/>
              <a:t>11</a:t>
            </a:fld>
            <a:endParaRPr lang="en-US" smtClean="0"/>
          </a:p>
        </p:txBody>
      </p:sp>
    </p:spTree>
    <p:extLst>
      <p:ext uri="{BB962C8B-B14F-4D97-AF65-F5344CB8AC3E}">
        <p14:creationId xmlns:p14="http://schemas.microsoft.com/office/powerpoint/2010/main" xmlns="" val="711618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174084" name="Slide Number Placeholder 3"/>
          <p:cNvSpPr>
            <a:spLocks noGrp="1"/>
          </p:cNvSpPr>
          <p:nvPr>
            <p:ph type="sldNum" sz="quarter" idx="5"/>
          </p:nvPr>
        </p:nvSpPr>
        <p:spPr bwMode="auto">
          <a:xfrm>
            <a:off x="3918646" y="9575399"/>
            <a:ext cx="2998886" cy="50388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83F0BCE0-4922-486F-9E0F-9FD65AA6EE44}" type="slidenum">
              <a:rPr lang="en-GB" altLang="el-GR" smtClean="0">
                <a:solidFill>
                  <a:srgbClr val="000000"/>
                </a:solidFill>
              </a:rPr>
              <a:pPr/>
              <a:t>12</a:t>
            </a:fld>
            <a:endParaRPr lang="en-GB" altLang="el-GR" smtClean="0">
              <a:solidFill>
                <a:srgbClr val="000000"/>
              </a:solidFill>
            </a:endParaRPr>
          </a:p>
        </p:txBody>
      </p:sp>
    </p:spTree>
    <p:extLst>
      <p:ext uri="{BB962C8B-B14F-4D97-AF65-F5344CB8AC3E}">
        <p14:creationId xmlns:p14="http://schemas.microsoft.com/office/powerpoint/2010/main" xmlns="" val="2399627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a:t>
            </a:fld>
            <a:endParaRPr lang="en-US" dirty="0"/>
          </a:p>
        </p:txBody>
      </p:sp>
    </p:spTree>
    <p:extLst>
      <p:ext uri="{BB962C8B-B14F-4D97-AF65-F5344CB8AC3E}">
        <p14:creationId xmlns:p14="http://schemas.microsoft.com/office/powerpoint/2010/main" xmlns="" val="1833416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3</a:t>
            </a:fld>
            <a:endParaRPr lang="en-US" dirty="0"/>
          </a:p>
        </p:txBody>
      </p:sp>
    </p:spTree>
    <p:extLst>
      <p:ext uri="{BB962C8B-B14F-4D97-AF65-F5344CB8AC3E}">
        <p14:creationId xmlns:p14="http://schemas.microsoft.com/office/powerpoint/2010/main" xmlns="" val="1303172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4</a:t>
            </a:fld>
            <a:endParaRPr lang="en-US" dirty="0"/>
          </a:p>
        </p:txBody>
      </p:sp>
    </p:spTree>
    <p:extLst>
      <p:ext uri="{BB962C8B-B14F-4D97-AF65-F5344CB8AC3E}">
        <p14:creationId xmlns:p14="http://schemas.microsoft.com/office/powerpoint/2010/main" xmlns="" val="728184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5</a:t>
            </a:fld>
            <a:endParaRPr lang="en-US" dirty="0"/>
          </a:p>
        </p:txBody>
      </p:sp>
    </p:spTree>
    <p:extLst>
      <p:ext uri="{BB962C8B-B14F-4D97-AF65-F5344CB8AC3E}">
        <p14:creationId xmlns:p14="http://schemas.microsoft.com/office/powerpoint/2010/main" xmlns="" val="3759306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6</a:t>
            </a:fld>
            <a:endParaRPr lang="en-US" dirty="0"/>
          </a:p>
        </p:txBody>
      </p:sp>
    </p:spTree>
    <p:extLst>
      <p:ext uri="{BB962C8B-B14F-4D97-AF65-F5344CB8AC3E}">
        <p14:creationId xmlns:p14="http://schemas.microsoft.com/office/powerpoint/2010/main" xmlns="" val="3501595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7</a:t>
            </a:fld>
            <a:endParaRPr lang="en-US" dirty="0"/>
          </a:p>
        </p:txBody>
      </p:sp>
    </p:spTree>
    <p:extLst>
      <p:ext uri="{BB962C8B-B14F-4D97-AF65-F5344CB8AC3E}">
        <p14:creationId xmlns:p14="http://schemas.microsoft.com/office/powerpoint/2010/main" xmlns="" val="4002763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8</a:t>
            </a:fld>
            <a:endParaRPr lang="en-US" dirty="0"/>
          </a:p>
        </p:txBody>
      </p:sp>
    </p:spTree>
    <p:extLst>
      <p:ext uri="{BB962C8B-B14F-4D97-AF65-F5344CB8AC3E}">
        <p14:creationId xmlns:p14="http://schemas.microsoft.com/office/powerpoint/2010/main" xmlns="" val="186213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9</a:t>
            </a:fld>
            <a:endParaRPr lang="en-US" dirty="0"/>
          </a:p>
        </p:txBody>
      </p:sp>
    </p:spTree>
    <p:extLst>
      <p:ext uri="{BB962C8B-B14F-4D97-AF65-F5344CB8AC3E}">
        <p14:creationId xmlns:p14="http://schemas.microsoft.com/office/powerpoint/2010/main" xmlns="" val="3061812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vmlDrawing" Target="../drawings/vmlDrawing3.v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vmlDrawing" Target="../drawings/vmlDrawing4.v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vmlDrawing" Target="../drawings/vmlDrawing5.v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vmlDrawing" Target="../drawings/vmlDrawing6.vml"/></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vmlDrawing" Target="../drawings/vmlDrawing7.vml"/></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vmlDrawing" Target="../drawings/vmlDrawing8.v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79392" y="727200"/>
            <a:ext cx="5400000" cy="5400000"/>
          </a:xfrm>
          <a:prstGeom prst="rect">
            <a:avLst/>
          </a:prstGeom>
        </p:spPr>
        <p:txBody>
          <a:bodyPr/>
          <a:lstStyle>
            <a:lvl1pPr>
              <a:defRPr>
                <a:solidFill>
                  <a:schemeClr val="bg1"/>
                </a:solidFill>
              </a:defRPr>
            </a:lvl1pPr>
          </a:lstStyle>
          <a:p>
            <a:r>
              <a:rPr lang="en-US" noProof="0" smtClean="0"/>
              <a:t>Click icon to add picture</a:t>
            </a:r>
            <a:endParaRPr lang="en-US" noProof="0" dirty="0"/>
          </a:p>
        </p:txBody>
      </p:sp>
      <p:sp>
        <p:nvSpPr>
          <p:cNvPr id="2" name="Title 1"/>
          <p:cNvSpPr>
            <a:spLocks noGrp="1"/>
          </p:cNvSpPr>
          <p:nvPr>
            <p:ph type="ctrTitle"/>
          </p:nvPr>
        </p:nvSpPr>
        <p:spPr bwMode="gray">
          <a:xfrm>
            <a:off x="377991" y="5549440"/>
            <a:ext cx="4194009" cy="324000"/>
          </a:xfrm>
        </p:spPr>
        <p:txBody>
          <a:bodyPr anchor="t" anchorCtr="0">
            <a:noAutofit/>
          </a:bodyPr>
          <a:lstStyle>
            <a:lvl1pPr algn="l">
              <a:lnSpc>
                <a:spcPct val="100000"/>
              </a:lnSpc>
              <a:defRPr sz="180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7992" y="5864229"/>
            <a:ext cx="4194008" cy="505645"/>
          </a:xfrm>
          <a:prstGeom prst="rect">
            <a:avLst/>
          </a:prstGeom>
        </p:spPr>
        <p:txBody>
          <a:bodyPr lIns="0" tIns="0" rIns="0" bIns="0">
            <a:noAutofit/>
          </a:bodyPr>
          <a:lstStyle>
            <a:lvl1pPr marL="0" indent="0" algn="l">
              <a:lnSpc>
                <a:spcPct val="10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xmlns="" val="2104557831"/>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xmlns="">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Tree>
    <p:extLst>
      <p:ext uri="{BB962C8B-B14F-4D97-AF65-F5344CB8AC3E}">
        <p14:creationId xmlns:p14="http://schemas.microsoft.com/office/powerpoint/2010/main" xmlns="" val="2879515099"/>
      </p:ext>
    </p:extLst>
  </p:cSld>
  <p:clrMapOvr>
    <a:masterClrMapping/>
  </p:clrMapOvr>
  <p:transition>
    <p:fade/>
  </p:transition>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864277" cy="4752975"/>
          </a:xfrm>
          <a:prstGeom prst="rect">
            <a:avLst/>
          </a:prstGeom>
        </p:spPr>
        <p:txBody>
          <a:bodyPr>
            <a:norm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xmlns="" val="88688157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7200"/>
            <a:ext cx="6958012" cy="4759584"/>
          </a:xfrm>
          <a:prstGeom prst="rect">
            <a:avLst/>
          </a:prstGeom>
        </p:spPr>
        <p:txBody>
          <a:bodyPr>
            <a:norm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xmlns="" val="183856764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rm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xmlns="" val="12673754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rm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xmlns="" val="252248670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rm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Tree>
    <p:extLst>
      <p:ext uri="{BB962C8B-B14F-4D97-AF65-F5344CB8AC3E}">
        <p14:creationId xmlns:p14="http://schemas.microsoft.com/office/powerpoint/2010/main" xmlns="" val="2510221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6238" y="1665288"/>
            <a:ext cx="6958012" cy="4716463"/>
          </a:xfrm>
          <a:prstGeom prst="rect">
            <a:avLst/>
          </a:prstGeom>
        </p:spPr>
        <p:txBody>
          <a:bodyPr/>
          <a:lstStyle>
            <a:lvl1pPr>
              <a:tabLst>
                <a:tab pos="6729413" algn="r"/>
              </a:tabLst>
              <a:defRPr/>
            </a:lvl1pPr>
            <a:lvl2pPr>
              <a:tabLst>
                <a:tab pos="6729413" algn="r"/>
              </a:tabLst>
              <a:defRPr/>
            </a:lvl2pPr>
            <a:lvl3pPr>
              <a:tabLst>
                <a:tab pos="6729413" algn="r"/>
              </a:tabLst>
              <a:defRPr/>
            </a:lvl3pPr>
            <a:lvl4pPr>
              <a:tabLst>
                <a:tab pos="6729413" algn="r"/>
              </a:tabLst>
              <a:defRPr/>
            </a:lvl4pPr>
            <a:lvl5pPr>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hasCustomPrompt="1"/>
          </p:nvPr>
        </p:nvSpPr>
        <p:spPr>
          <a:xfrm>
            <a:off x="376239" y="317499"/>
            <a:ext cx="8385174"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xmlns="" val="23651087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1"/>
            <a:ext cx="8391525"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4087763" y="1701801"/>
            <a:ext cx="4680000" cy="4679950"/>
          </a:xfrm>
        </p:spPr>
        <p:txBody>
          <a:bodyPr/>
          <a:lstStyle/>
          <a:p>
            <a:r>
              <a:rPr lang="en-US" noProof="0" smtClean="0"/>
              <a:t>Click icon to add picture</a:t>
            </a:r>
            <a:endParaRPr lang="en-US" noProof="0" dirty="0"/>
          </a:p>
        </p:txBody>
      </p:sp>
      <p:sp>
        <p:nvSpPr>
          <p:cNvPr id="6" name="Content Placeholder 3"/>
          <p:cNvSpPr>
            <a:spLocks noGrp="1"/>
          </p:cNvSpPr>
          <p:nvPr>
            <p:ph sz="quarter" idx="10"/>
          </p:nvPr>
        </p:nvSpPr>
        <p:spPr>
          <a:xfrm>
            <a:off x="376238" y="1665288"/>
            <a:ext cx="3342322"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xmlns="" val="46397904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noProof="0" smtClean="0"/>
              <a:t>Click to edit Master title style</a:t>
            </a:r>
            <a:endParaRPr lang="en-US" noProof="0" dirty="0"/>
          </a:p>
        </p:txBody>
      </p:sp>
      <p:sp>
        <p:nvSpPr>
          <p:cNvPr id="14" name="Text Placeholder 18"/>
          <p:cNvSpPr>
            <a:spLocks noGrp="1"/>
          </p:cNvSpPr>
          <p:nvPr>
            <p:ph idx="1"/>
          </p:nvPr>
        </p:nvSpPr>
        <p:spPr>
          <a:xfrm>
            <a:off x="376238" y="1665288"/>
            <a:ext cx="8374062" cy="4716463"/>
          </a:xfrm>
          <a:prstGeom prst="rect">
            <a:avLst/>
          </a:prstGeom>
        </p:spPr>
        <p:txBody>
          <a:bodyPr vert="horz" lIns="0" tIns="0" rIns="0" bIns="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xmlns="" val="388109111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6985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xmlns="" val="327264712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0" y="727200"/>
            <a:ext cx="5400000" cy="5400000"/>
          </a:xfrm>
          <a:prstGeom prst="rect">
            <a:avLst/>
          </a:prstGeom>
        </p:spPr>
        <p:txBody>
          <a:bodyPr/>
          <a:lstStyle/>
          <a:p>
            <a:r>
              <a:rPr lang="en-US" noProof="0" smtClean="0"/>
              <a:t>Click icon to add picture</a:t>
            </a:r>
            <a:endParaRPr lang="en-US" noProof="0" dirty="0"/>
          </a:p>
        </p:txBody>
      </p:sp>
      <p:sp>
        <p:nvSpPr>
          <p:cNvPr id="2" name="Title 1"/>
          <p:cNvSpPr>
            <a:spLocks noGrp="1"/>
          </p:cNvSpPr>
          <p:nvPr>
            <p:ph type="ctrTitle"/>
          </p:nvPr>
        </p:nvSpPr>
        <p:spPr bwMode="gray">
          <a:xfrm>
            <a:off x="376238" y="5549440"/>
            <a:ext cx="4195762" cy="324000"/>
          </a:xfrm>
        </p:spPr>
        <p:txBody>
          <a:bodyPr anchor="t" anchorCtr="0">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xmlns="" val="2783079461"/>
      </p:ext>
    </p:extLst>
  </p:cSld>
  <p:clrMapOvr>
    <a:masterClrMapping/>
  </p:clrMapOvr>
  <p:transition>
    <p:fade/>
  </p:transition>
  <p:extLst mod="1">
    <p:ext uri="{DCECCB84-F9BA-43D5-87BE-67443E8EF086}">
      <p15:sldGuideLst xmlns:p15="http://schemas.microsoft.com/office/powerpoint/2012/main" xmlns="">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6985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xmlns="" val="41277893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6239" y="2051999"/>
            <a:ext cx="8391524" cy="4069013"/>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376239" y="1700213"/>
            <a:ext cx="8391524" cy="357187"/>
          </a:xfrm>
        </p:spPr>
        <p:txBody>
          <a:bodyPr/>
          <a:lstStyle/>
          <a:p>
            <a:pPr lvl="0"/>
            <a:r>
              <a:rPr lang="en-US" noProof="0" smtClean="0"/>
              <a:t>Click to edit Master text styles</a:t>
            </a:r>
          </a:p>
        </p:txBody>
      </p:sp>
      <p:sp>
        <p:nvSpPr>
          <p:cNvPr id="19" name="Text Placeholder 7"/>
          <p:cNvSpPr>
            <a:spLocks noGrp="1"/>
          </p:cNvSpPr>
          <p:nvPr>
            <p:ph type="body" sz="quarter" idx="23"/>
          </p:nvPr>
        </p:nvSpPr>
        <p:spPr>
          <a:xfrm>
            <a:off x="376238" y="6121013"/>
            <a:ext cx="8391525" cy="260737"/>
          </a:xfrm>
        </p:spPr>
        <p:txBody>
          <a:bodyPr>
            <a:normAutofit/>
          </a:bodyPr>
          <a:lstStyle>
            <a:lvl1pPr>
              <a:spcAft>
                <a:spcPts val="0"/>
              </a:spcAft>
              <a:defRPr sz="900"/>
            </a:lvl1pPr>
          </a:lstStyle>
          <a:p>
            <a:pPr lvl="0"/>
            <a:r>
              <a:rPr lang="en-US" noProof="0" smtClean="0"/>
              <a:t>Click to edit Master text styles</a:t>
            </a:r>
          </a:p>
        </p:txBody>
      </p:sp>
    </p:spTree>
    <p:extLst>
      <p:ext uri="{BB962C8B-B14F-4D97-AF65-F5344CB8AC3E}">
        <p14:creationId xmlns:p14="http://schemas.microsoft.com/office/powerpoint/2010/main" xmlns="" val="182970294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8000" y="2051999"/>
            <a:ext cx="2662162" cy="4069014"/>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376237" y="1665289"/>
            <a:ext cx="2671763" cy="392112"/>
          </a:xfrm>
        </p:spPr>
        <p:txBody>
          <a:bodyPr/>
          <a:lstStyle/>
          <a:p>
            <a:pPr lvl="0"/>
            <a:r>
              <a:rPr lang="en-US" noProof="0" smtClean="0"/>
              <a:t>Click to edit Master text styles</a:t>
            </a:r>
          </a:p>
        </p:txBody>
      </p:sp>
      <p:sp>
        <p:nvSpPr>
          <p:cNvPr id="7" name="Chart Placeholder 3"/>
          <p:cNvSpPr>
            <a:spLocks noGrp="1"/>
          </p:cNvSpPr>
          <p:nvPr>
            <p:ph type="chart" sz="quarter" idx="19"/>
          </p:nvPr>
        </p:nvSpPr>
        <p:spPr>
          <a:xfrm>
            <a:off x="3227388" y="2051999"/>
            <a:ext cx="2671212" cy="4069014"/>
          </a:xfrm>
          <a:prstGeom prst="rect">
            <a:avLst/>
          </a:prstGeom>
        </p:spPr>
        <p:txBody>
          <a:bodyPr/>
          <a:lstStyle/>
          <a:p>
            <a:r>
              <a:rPr lang="en-US" noProof="0" smtClean="0"/>
              <a:t>Click icon to add chart</a:t>
            </a:r>
            <a:endParaRPr lang="en-US" noProof="0" dirty="0"/>
          </a:p>
        </p:txBody>
      </p:sp>
      <p:sp>
        <p:nvSpPr>
          <p:cNvPr id="8" name="Text Placeholder 8"/>
          <p:cNvSpPr>
            <a:spLocks noGrp="1"/>
          </p:cNvSpPr>
          <p:nvPr>
            <p:ph type="body" sz="quarter" idx="20"/>
          </p:nvPr>
        </p:nvSpPr>
        <p:spPr>
          <a:xfrm>
            <a:off x="3227388" y="1665289"/>
            <a:ext cx="2671211" cy="392112"/>
          </a:xfrm>
        </p:spPr>
        <p:txBody>
          <a:bodyPr/>
          <a:lstStyle/>
          <a:p>
            <a:pPr lvl="0"/>
            <a:r>
              <a:rPr lang="en-US" noProof="0" smtClean="0"/>
              <a:t>Click to edit Master text styles</a:t>
            </a:r>
          </a:p>
        </p:txBody>
      </p:sp>
      <p:sp>
        <p:nvSpPr>
          <p:cNvPr id="9" name="Chart Placeholder 3"/>
          <p:cNvSpPr>
            <a:spLocks noGrp="1"/>
          </p:cNvSpPr>
          <p:nvPr>
            <p:ph type="chart" sz="quarter" idx="21"/>
          </p:nvPr>
        </p:nvSpPr>
        <p:spPr>
          <a:xfrm>
            <a:off x="6094797" y="2051999"/>
            <a:ext cx="2672965" cy="4069014"/>
          </a:xfrm>
          <a:prstGeom prst="rect">
            <a:avLst/>
          </a:prstGeom>
        </p:spPr>
        <p:txBody>
          <a:bodyPr/>
          <a:lstStyle/>
          <a:p>
            <a:r>
              <a:rPr lang="en-US" noProof="0" smtClean="0"/>
              <a:t>Click icon to add chart</a:t>
            </a:r>
            <a:endParaRPr lang="en-US" noProof="0" dirty="0"/>
          </a:p>
        </p:txBody>
      </p:sp>
      <p:sp>
        <p:nvSpPr>
          <p:cNvPr id="10" name="Text Placeholder 8"/>
          <p:cNvSpPr>
            <a:spLocks noGrp="1"/>
          </p:cNvSpPr>
          <p:nvPr>
            <p:ph type="body" sz="quarter" idx="22"/>
          </p:nvPr>
        </p:nvSpPr>
        <p:spPr>
          <a:xfrm>
            <a:off x="6094797" y="1659145"/>
            <a:ext cx="2672966" cy="398256"/>
          </a:xfrm>
        </p:spPr>
        <p:txBody>
          <a:bodyPr/>
          <a:lstStyle/>
          <a:p>
            <a:pPr lvl="0"/>
            <a:r>
              <a:rPr lang="en-US" noProof="0" smtClean="0"/>
              <a:t>Click to edit Master text styles</a:t>
            </a:r>
          </a:p>
        </p:txBody>
      </p:sp>
      <p:sp>
        <p:nvSpPr>
          <p:cNvPr id="12" name="Text Placeholder 7"/>
          <p:cNvSpPr>
            <a:spLocks noGrp="1"/>
          </p:cNvSpPr>
          <p:nvPr>
            <p:ph type="body" sz="quarter" idx="23"/>
          </p:nvPr>
        </p:nvSpPr>
        <p:spPr>
          <a:xfrm>
            <a:off x="376237" y="6121013"/>
            <a:ext cx="8374064" cy="260737"/>
          </a:xfrm>
        </p:spPr>
        <p:txBody>
          <a:bodyPr>
            <a:normAutofit/>
          </a:bodyPr>
          <a:lstStyle>
            <a:lvl1pPr>
              <a:spcAft>
                <a:spcPts val="0"/>
              </a:spcAft>
              <a:defRPr sz="900"/>
            </a:lvl1pPr>
          </a:lstStyle>
          <a:p>
            <a:pPr lvl="0"/>
            <a:r>
              <a:rPr lang="en-US" noProof="0" smtClean="0"/>
              <a:t>Click to edit Master text styles</a:t>
            </a:r>
          </a:p>
        </p:txBody>
      </p:sp>
    </p:spTree>
    <p:extLst>
      <p:ext uri="{BB962C8B-B14F-4D97-AF65-F5344CB8AC3E}">
        <p14:creationId xmlns:p14="http://schemas.microsoft.com/office/powerpoint/2010/main" xmlns="" val="221508164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76238" y="317499"/>
            <a:ext cx="8402002" cy="6985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9" name="Text Placeholder 8"/>
          <p:cNvSpPr>
            <a:spLocks noGrp="1"/>
          </p:cNvSpPr>
          <p:nvPr>
            <p:ph type="body" sz="quarter" idx="13" hasCustomPrompt="1"/>
          </p:nvPr>
        </p:nvSpPr>
        <p:spPr>
          <a:xfrm>
            <a:off x="376238" y="651600"/>
            <a:ext cx="840200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xmlns="" val="184289120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itle Placeholder 1"/>
          <p:cNvSpPr>
            <a:spLocks noGrp="1"/>
          </p:cNvSpPr>
          <p:nvPr>
            <p:ph type="title" hasCustomPrompt="1"/>
          </p:nvPr>
        </p:nvSpPr>
        <p:spPr>
          <a:xfrm>
            <a:off x="376237" y="317500"/>
            <a:ext cx="8391525"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1" name="Content Placeholder 3"/>
          <p:cNvSpPr>
            <a:spLocks noGrp="1"/>
          </p:cNvSpPr>
          <p:nvPr>
            <p:ph sz="quarter" idx="10"/>
          </p:nvPr>
        </p:nvSpPr>
        <p:spPr>
          <a:xfrm>
            <a:off x="376237" y="1665288"/>
            <a:ext cx="3979185"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Content Placeholder 3"/>
          <p:cNvSpPr>
            <a:spLocks noGrp="1"/>
          </p:cNvSpPr>
          <p:nvPr>
            <p:ph sz="quarter" idx="20"/>
          </p:nvPr>
        </p:nvSpPr>
        <p:spPr>
          <a:xfrm>
            <a:off x="4787999" y="1665288"/>
            <a:ext cx="3979763"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xmlns="" val="103103631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76239" y="1665288"/>
            <a:ext cx="4016374"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Chart Placeholder 2"/>
          <p:cNvSpPr>
            <a:spLocks noGrp="1"/>
          </p:cNvSpPr>
          <p:nvPr>
            <p:ph type="chart" sz="quarter" idx="21"/>
          </p:nvPr>
        </p:nvSpPr>
        <p:spPr>
          <a:xfrm>
            <a:off x="4755917" y="2125013"/>
            <a:ext cx="4011846" cy="39960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4755917" y="1665288"/>
            <a:ext cx="4011846" cy="420687"/>
          </a:xfrm>
        </p:spPr>
        <p:txBody>
          <a:bodyPr/>
          <a:lstStyle/>
          <a:p>
            <a:pPr lvl="0"/>
            <a:r>
              <a:rPr lang="en-US" noProof="0" smtClean="0"/>
              <a:t>Click to 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376237" y="6121013"/>
            <a:ext cx="8391525" cy="260737"/>
          </a:xfrm>
        </p:spPr>
        <p:txBody>
          <a:bodyPr>
            <a:normAutofit/>
          </a:bodyPr>
          <a:lstStyle>
            <a:lvl1pPr>
              <a:spcAft>
                <a:spcPts val="0"/>
              </a:spcAft>
              <a:defRPr sz="900"/>
            </a:lvl1pPr>
          </a:lstStyle>
          <a:p>
            <a:pPr lvl="0"/>
            <a:r>
              <a:rPr lang="en-US" noProof="0" smtClean="0"/>
              <a:t>Click to edit Master text styles</a:t>
            </a:r>
          </a:p>
        </p:txBody>
      </p:sp>
    </p:spTree>
    <p:extLst>
      <p:ext uri="{BB962C8B-B14F-4D97-AF65-F5344CB8AC3E}">
        <p14:creationId xmlns:p14="http://schemas.microsoft.com/office/powerpoint/2010/main" xmlns="" val="217946623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755915" y="2125013"/>
            <a:ext cx="4011847" cy="39960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4755916" y="1665288"/>
            <a:ext cx="4011847" cy="420687"/>
          </a:xfrm>
        </p:spPr>
        <p:txBody>
          <a:bodyPr/>
          <a:lstStyle/>
          <a:p>
            <a:pPr lvl="0"/>
            <a:r>
              <a:rPr lang="en-US" noProof="0" smtClean="0"/>
              <a:t>Click to 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376237" y="6121013"/>
            <a:ext cx="8374064" cy="260737"/>
          </a:xfrm>
        </p:spPr>
        <p:txBody>
          <a:bodyPr>
            <a:normAutofit/>
          </a:bodyPr>
          <a:lstStyle>
            <a:lvl1pPr>
              <a:spcAft>
                <a:spcPts val="0"/>
              </a:spcAft>
              <a:defRPr sz="900"/>
            </a:lvl1pPr>
          </a:lstStyle>
          <a:p>
            <a:pPr lvl="0"/>
            <a:r>
              <a:rPr lang="en-US" noProof="0" smtClean="0"/>
              <a:t>Click to edit Master text styles</a:t>
            </a:r>
          </a:p>
        </p:txBody>
      </p:sp>
      <p:sp>
        <p:nvSpPr>
          <p:cNvPr id="9" name="Chart Placeholder 2"/>
          <p:cNvSpPr>
            <a:spLocks noGrp="1"/>
          </p:cNvSpPr>
          <p:nvPr>
            <p:ph type="chart" sz="quarter" idx="24"/>
          </p:nvPr>
        </p:nvSpPr>
        <p:spPr>
          <a:xfrm>
            <a:off x="376238" y="2125013"/>
            <a:ext cx="4004297" cy="3996000"/>
          </a:xfrm>
        </p:spPr>
        <p:txBody>
          <a:bodyPr/>
          <a:lstStyle/>
          <a:p>
            <a:r>
              <a:rPr lang="en-US" noProof="0" smtClean="0"/>
              <a:t>Click icon to add chart</a:t>
            </a:r>
            <a:endParaRPr lang="en-US" noProof="0" dirty="0"/>
          </a:p>
        </p:txBody>
      </p:sp>
      <p:sp>
        <p:nvSpPr>
          <p:cNvPr id="12" name="Text Placeholder 5"/>
          <p:cNvSpPr>
            <a:spLocks noGrp="1"/>
          </p:cNvSpPr>
          <p:nvPr>
            <p:ph type="body" sz="quarter" idx="25"/>
          </p:nvPr>
        </p:nvSpPr>
        <p:spPr>
          <a:xfrm>
            <a:off x="376237" y="1665288"/>
            <a:ext cx="4004298" cy="420687"/>
          </a:xfrm>
        </p:spPr>
        <p:txBody>
          <a:bodyPr/>
          <a:lstStyle/>
          <a:p>
            <a:pPr lvl="0"/>
            <a:r>
              <a:rPr lang="en-US" noProof="0" smtClean="0"/>
              <a:t>Click to edit Master text styles</a:t>
            </a:r>
          </a:p>
        </p:txBody>
      </p:sp>
    </p:spTree>
    <p:extLst>
      <p:ext uri="{BB962C8B-B14F-4D97-AF65-F5344CB8AC3E}">
        <p14:creationId xmlns:p14="http://schemas.microsoft.com/office/powerpoint/2010/main" xmlns="" val="120028567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317499"/>
            <a:ext cx="8391524" cy="6985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376237" y="1665288"/>
            <a:ext cx="3323893"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Content Placeholder 3"/>
          <p:cNvSpPr>
            <a:spLocks noGrp="1"/>
          </p:cNvSpPr>
          <p:nvPr>
            <p:ph sz="quarter" idx="16"/>
          </p:nvPr>
        </p:nvSpPr>
        <p:spPr>
          <a:xfrm>
            <a:off x="4087762" y="1700213"/>
            <a:ext cx="468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xmlns="" val="189027477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0"/>
            <a:ext cx="8391525"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5683411" y="1658680"/>
            <a:ext cx="3084351" cy="4723072"/>
          </a:xfrm>
          <a:prstGeom prst="rect">
            <a:avLst/>
          </a:prstGeom>
        </p:spPr>
        <p:txBody>
          <a:bodyPr>
            <a:normAutofit/>
          </a:bodyPr>
          <a:lstStyle>
            <a:lvl1pPr>
              <a:tabLst>
                <a:tab pos="5029200" algn="r"/>
              </a:tabLst>
              <a:defRPr sz="24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p:txBody>
      </p:sp>
      <p:sp>
        <p:nvSpPr>
          <p:cNvPr id="8" name="Content Placeholder 3"/>
          <p:cNvSpPr>
            <a:spLocks noGrp="1"/>
          </p:cNvSpPr>
          <p:nvPr>
            <p:ph sz="quarter" idx="16"/>
          </p:nvPr>
        </p:nvSpPr>
        <p:spPr>
          <a:xfrm>
            <a:off x="376238" y="1665288"/>
            <a:ext cx="4879761"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376239" y="651600"/>
            <a:ext cx="8391524"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xmlns="" val="98019857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698500"/>
          </a:xfrm>
        </p:spPr>
        <p:txBody>
          <a:bodyPr/>
          <a:lstStyle/>
          <a:p>
            <a:r>
              <a:rPr lang="en-US" noProof="0" smtClean="0"/>
              <a:t>Click to edit Master title style</a:t>
            </a:r>
            <a:endParaRPr lang="en-US" noProof="0" dirty="0"/>
          </a:p>
        </p:txBody>
      </p:sp>
      <p:sp>
        <p:nvSpPr>
          <p:cNvPr id="4" name="Picture Placeholder 6"/>
          <p:cNvSpPr>
            <a:spLocks noGrp="1"/>
          </p:cNvSpPr>
          <p:nvPr>
            <p:ph type="pic" sz="quarter" idx="13"/>
          </p:nvPr>
        </p:nvSpPr>
        <p:spPr>
          <a:xfrm>
            <a:off x="376237" y="1700213"/>
            <a:ext cx="2034000" cy="1260000"/>
          </a:xfrm>
        </p:spPr>
        <p:txBody>
          <a:bodyPr lIns="0" tIns="0" rIns="0" bIns="0">
            <a:noAutofit/>
          </a:bodyPr>
          <a:lstStyle/>
          <a:p>
            <a:r>
              <a:rPr lang="en-US" noProof="0" smtClean="0"/>
              <a:t>Click icon to add picture</a:t>
            </a:r>
            <a:endParaRPr lang="en-US" noProof="0" dirty="0"/>
          </a:p>
        </p:txBody>
      </p:sp>
      <p:sp>
        <p:nvSpPr>
          <p:cNvPr id="5" name="Picture Placeholder 6"/>
          <p:cNvSpPr>
            <a:spLocks noGrp="1"/>
          </p:cNvSpPr>
          <p:nvPr>
            <p:ph type="pic" sz="quarter" idx="14"/>
          </p:nvPr>
        </p:nvSpPr>
        <p:spPr>
          <a:xfrm>
            <a:off x="2495412" y="1700213"/>
            <a:ext cx="2034000" cy="1260000"/>
          </a:xfrm>
        </p:spPr>
        <p:txBody>
          <a:bodyPr lIns="0" tIns="0" rIns="0" bIns="0">
            <a:noAutofit/>
          </a:bodyPr>
          <a:lstStyle/>
          <a:p>
            <a:r>
              <a:rPr lang="en-US" noProof="0" smtClean="0"/>
              <a:t>Click icon to add picture</a:t>
            </a:r>
            <a:endParaRPr lang="en-US" noProof="0" dirty="0"/>
          </a:p>
        </p:txBody>
      </p:sp>
      <p:sp>
        <p:nvSpPr>
          <p:cNvPr id="6" name="Picture Placeholder 6"/>
          <p:cNvSpPr>
            <a:spLocks noGrp="1"/>
          </p:cNvSpPr>
          <p:nvPr>
            <p:ph type="pic" sz="quarter" idx="15"/>
          </p:nvPr>
        </p:nvSpPr>
        <p:spPr>
          <a:xfrm>
            <a:off x="4614587" y="1700213"/>
            <a:ext cx="2034000" cy="1260000"/>
          </a:xfrm>
        </p:spPr>
        <p:txBody>
          <a:bodyPr lIns="0" tIns="0" rIns="0" bIns="0">
            <a:noAutofit/>
          </a:bodyPr>
          <a:lstStyle/>
          <a:p>
            <a:r>
              <a:rPr lang="en-US" noProof="0" smtClean="0"/>
              <a:t>Click icon to add picture</a:t>
            </a:r>
            <a:endParaRPr lang="en-US" noProof="0" dirty="0"/>
          </a:p>
        </p:txBody>
      </p:sp>
      <p:sp>
        <p:nvSpPr>
          <p:cNvPr id="7" name="Picture Placeholder 6"/>
          <p:cNvSpPr>
            <a:spLocks noGrp="1"/>
          </p:cNvSpPr>
          <p:nvPr>
            <p:ph type="pic" sz="quarter" idx="16"/>
          </p:nvPr>
        </p:nvSpPr>
        <p:spPr>
          <a:xfrm>
            <a:off x="6733763" y="1700213"/>
            <a:ext cx="2034000" cy="1260000"/>
          </a:xfrm>
        </p:spPr>
        <p:txBody>
          <a:bodyPr lIns="0" tIns="0" rIns="0" bIns="0">
            <a:noAutofit/>
          </a:bodyPr>
          <a:lstStyle/>
          <a:p>
            <a:r>
              <a:rPr lang="en-US" noProof="0" smtClean="0"/>
              <a:t>Click icon to add picture</a:t>
            </a:r>
            <a:endParaRPr lang="en-US" noProof="0" dirty="0"/>
          </a:p>
        </p:txBody>
      </p:sp>
      <p:sp>
        <p:nvSpPr>
          <p:cNvPr id="9" name="Text Placeholder 8"/>
          <p:cNvSpPr>
            <a:spLocks noGrp="1"/>
          </p:cNvSpPr>
          <p:nvPr>
            <p:ph type="body" sz="quarter" idx="17"/>
          </p:nvPr>
        </p:nvSpPr>
        <p:spPr>
          <a:xfrm>
            <a:off x="376237" y="3124200"/>
            <a:ext cx="2040351"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8"/>
          </p:nvPr>
        </p:nvSpPr>
        <p:spPr>
          <a:xfrm>
            <a:off x="4612472" y="3120550"/>
            <a:ext cx="2034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19"/>
          </p:nvPr>
        </p:nvSpPr>
        <p:spPr>
          <a:xfrm>
            <a:off x="2497530" y="3124199"/>
            <a:ext cx="2034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Text Placeholder 8"/>
          <p:cNvSpPr>
            <a:spLocks noGrp="1"/>
          </p:cNvSpPr>
          <p:nvPr>
            <p:ph type="body" sz="quarter" idx="20"/>
          </p:nvPr>
        </p:nvSpPr>
        <p:spPr>
          <a:xfrm>
            <a:off x="6744876" y="3108508"/>
            <a:ext cx="2022887"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Text Placeholder 8"/>
          <p:cNvSpPr>
            <a:spLocks noGrp="1"/>
          </p:cNvSpPr>
          <p:nvPr>
            <p:ph type="body" sz="quarter" idx="21" hasCustomPrompt="1"/>
          </p:nvPr>
        </p:nvSpPr>
        <p:spPr>
          <a:xfrm>
            <a:off x="376237" y="651600"/>
            <a:ext cx="83915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xmlns="" val="393032526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7992" y="5864229"/>
            <a:ext cx="4194008" cy="505645"/>
          </a:xfrm>
          <a:prstGeom prst="rect">
            <a:avLst/>
          </a:prstGeom>
        </p:spPr>
        <p:txBody>
          <a:bodyPr lIns="0" tIns="0" rIns="0" bIns="0">
            <a:noAutofit/>
          </a:bodyPr>
          <a:lstStyle>
            <a:lvl1pPr marL="0" indent="0" algn="l">
              <a:lnSpc>
                <a:spcPct val="10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xmlns="" val="1665008738"/>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xmlns="">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698500"/>
          </a:xfrm>
        </p:spPr>
        <p:txBody>
          <a:bodyPr/>
          <a:lstStyle/>
          <a:p>
            <a:r>
              <a:rPr lang="en-US" noProof="0" smtClean="0"/>
              <a:t>Click to edit Master title style</a:t>
            </a:r>
            <a:endParaRPr lang="en-US" noProof="0" dirty="0"/>
          </a:p>
        </p:txBody>
      </p:sp>
      <p:sp>
        <p:nvSpPr>
          <p:cNvPr id="4" name="Rectangle 3"/>
          <p:cNvSpPr/>
          <p:nvPr userDrawn="1"/>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userDrawn="1"/>
        </p:nvSpPr>
        <p:spPr>
          <a:xfrm>
            <a:off x="4668064"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userDrawn="1"/>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Rectangle 6"/>
          <p:cNvSpPr/>
          <p:nvPr userDrawn="1"/>
        </p:nvSpPr>
        <p:spPr>
          <a:xfrm>
            <a:off x="4668064"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8" name="Picture Placeholder 11"/>
          <p:cNvSpPr>
            <a:spLocks noGrp="1"/>
          </p:cNvSpPr>
          <p:nvPr>
            <p:ph type="pic" sz="quarter" idx="25"/>
          </p:nvPr>
        </p:nvSpPr>
        <p:spPr>
          <a:xfrm>
            <a:off x="378000" y="1880213"/>
            <a:ext cx="1476000" cy="1476000"/>
          </a:xfrm>
        </p:spPr>
        <p:txBody>
          <a:bodyPr/>
          <a:lstStyle>
            <a:lvl1pPr algn="ctr">
              <a:defRPr/>
            </a:lvl1pPr>
          </a:lstStyle>
          <a:p>
            <a:r>
              <a:rPr lang="en-US" noProof="0" smtClean="0"/>
              <a:t>Click icon to add picture</a:t>
            </a:r>
            <a:endParaRPr lang="en-US" noProof="0" dirty="0"/>
          </a:p>
        </p:txBody>
      </p:sp>
      <p:sp>
        <p:nvSpPr>
          <p:cNvPr id="9" name="Picture Placeholder 11"/>
          <p:cNvSpPr>
            <a:spLocks noGrp="1"/>
          </p:cNvSpPr>
          <p:nvPr>
            <p:ph type="pic" sz="quarter" idx="27"/>
          </p:nvPr>
        </p:nvSpPr>
        <p:spPr>
          <a:xfrm>
            <a:off x="4668064" y="1880213"/>
            <a:ext cx="1476000" cy="1476000"/>
          </a:xfrm>
        </p:spPr>
        <p:txBody>
          <a:bodyPr/>
          <a:lstStyle>
            <a:lvl1pPr algn="ctr">
              <a:defRPr/>
            </a:lvl1pPr>
          </a:lstStyle>
          <a:p>
            <a:r>
              <a:rPr lang="en-US" noProof="0" smtClean="0"/>
              <a:t>Click icon to add picture</a:t>
            </a:r>
            <a:endParaRPr lang="en-US" noProof="0" dirty="0"/>
          </a:p>
        </p:txBody>
      </p:sp>
      <p:sp>
        <p:nvSpPr>
          <p:cNvPr id="10" name="Picture Placeholder 11"/>
          <p:cNvSpPr>
            <a:spLocks noGrp="1"/>
          </p:cNvSpPr>
          <p:nvPr>
            <p:ph type="pic" sz="quarter" idx="29"/>
          </p:nvPr>
        </p:nvSpPr>
        <p:spPr>
          <a:xfrm>
            <a:off x="378000" y="4256213"/>
            <a:ext cx="1476000" cy="1476000"/>
          </a:xfrm>
        </p:spPr>
        <p:txBody>
          <a:bodyPr/>
          <a:lstStyle>
            <a:lvl1pPr algn="ctr">
              <a:defRPr/>
            </a:lvl1pPr>
          </a:lstStyle>
          <a:p>
            <a:r>
              <a:rPr lang="en-US" noProof="0" smtClean="0"/>
              <a:t>Click icon to add picture</a:t>
            </a:r>
            <a:endParaRPr lang="en-US" noProof="0" dirty="0"/>
          </a:p>
        </p:txBody>
      </p:sp>
      <p:sp>
        <p:nvSpPr>
          <p:cNvPr id="11" name="Picture Placeholder 11"/>
          <p:cNvSpPr>
            <a:spLocks noGrp="1"/>
          </p:cNvSpPr>
          <p:nvPr>
            <p:ph type="pic" sz="quarter" idx="31"/>
          </p:nvPr>
        </p:nvSpPr>
        <p:spPr>
          <a:xfrm>
            <a:off x="4668064" y="4256213"/>
            <a:ext cx="1476000" cy="1476000"/>
          </a:xfrm>
        </p:spPr>
        <p:txBody>
          <a:bodyPr/>
          <a:lstStyle>
            <a:lvl1pPr algn="ctr">
              <a:defRPr/>
            </a:lvl1pPr>
          </a:lstStyle>
          <a:p>
            <a:r>
              <a:rPr lang="en-US" noProof="0" smtClean="0"/>
              <a:t>Click icon to add picture</a:t>
            </a:r>
            <a:endParaRPr lang="en-US" noProof="0" dirty="0"/>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7"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xmlns="" val="370504324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499"/>
          </a:xfrm>
        </p:spPr>
        <p:txBody>
          <a:bodyPr/>
          <a:lstStyle/>
          <a:p>
            <a:r>
              <a:rPr lang="en-US" noProof="0" smtClean="0"/>
              <a:t>Click to edit Master title style</a:t>
            </a:r>
            <a:endParaRPr lang="en-US" noProof="0" dirty="0"/>
          </a:p>
        </p:txBody>
      </p:sp>
      <p:sp>
        <p:nvSpPr>
          <p:cNvPr id="4" name="Picture Placeholder 7"/>
          <p:cNvSpPr>
            <a:spLocks noGrp="1"/>
          </p:cNvSpPr>
          <p:nvPr>
            <p:ph type="pic" sz="quarter" idx="13"/>
          </p:nvPr>
        </p:nvSpPr>
        <p:spPr>
          <a:xfrm>
            <a:off x="376238" y="1700213"/>
            <a:ext cx="2771775" cy="1971675"/>
          </a:xfrm>
        </p:spPr>
        <p:txBody>
          <a:bodyPr/>
          <a:lstStyle/>
          <a:p>
            <a:r>
              <a:rPr lang="en-US" noProof="0" smtClean="0"/>
              <a:t>Click icon to add picture</a:t>
            </a:r>
            <a:endParaRPr lang="en-US" noProof="0" dirty="0"/>
          </a:p>
        </p:txBody>
      </p:sp>
      <p:sp>
        <p:nvSpPr>
          <p:cNvPr id="5" name="Picture Placeholder 7"/>
          <p:cNvSpPr>
            <a:spLocks noGrp="1"/>
          </p:cNvSpPr>
          <p:nvPr>
            <p:ph type="pic" sz="quarter" idx="14"/>
          </p:nvPr>
        </p:nvSpPr>
        <p:spPr>
          <a:xfrm>
            <a:off x="6004798" y="1700213"/>
            <a:ext cx="2762965" cy="1971675"/>
          </a:xfrm>
        </p:spPr>
        <p:txBody>
          <a:bodyPr/>
          <a:lstStyle/>
          <a:p>
            <a:r>
              <a:rPr lang="en-US" noProof="0" smtClean="0"/>
              <a:t>Click icon to add picture</a:t>
            </a:r>
            <a:endParaRPr lang="en-US" noProof="0" dirty="0"/>
          </a:p>
        </p:txBody>
      </p:sp>
      <p:sp>
        <p:nvSpPr>
          <p:cNvPr id="6" name="Picture Placeholder 7"/>
          <p:cNvSpPr>
            <a:spLocks noGrp="1"/>
          </p:cNvSpPr>
          <p:nvPr>
            <p:ph type="pic" sz="quarter" idx="15"/>
          </p:nvPr>
        </p:nvSpPr>
        <p:spPr>
          <a:xfrm>
            <a:off x="3204806" y="1700213"/>
            <a:ext cx="2743200" cy="1971675"/>
          </a:xfrm>
        </p:spPr>
        <p:txBody>
          <a:bodyPr/>
          <a:lstStyle/>
          <a:p>
            <a:r>
              <a:rPr lang="en-US" noProof="0" smtClean="0"/>
              <a:t>Click icon to add picture</a:t>
            </a:r>
            <a:endParaRPr lang="en-US" noProof="0" dirty="0"/>
          </a:p>
        </p:txBody>
      </p:sp>
      <p:sp>
        <p:nvSpPr>
          <p:cNvPr id="9" name="Text Placeholder 18"/>
          <p:cNvSpPr>
            <a:spLocks noGrp="1"/>
          </p:cNvSpPr>
          <p:nvPr>
            <p:ph idx="1" hasCustomPrompt="1"/>
          </p:nvPr>
        </p:nvSpPr>
        <p:spPr>
          <a:xfrm>
            <a:off x="376238" y="3832225"/>
            <a:ext cx="2762962"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3200400" y="3832225"/>
            <a:ext cx="2743200"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6004798" y="3832225"/>
            <a:ext cx="2762965"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8"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xmlns="" val="339556094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US" noProof="0" dirty="0"/>
              <a:t>Click to add title</a:t>
            </a:r>
          </a:p>
        </p:txBody>
      </p:sp>
    </p:spTree>
    <p:extLst>
      <p:ext uri="{BB962C8B-B14F-4D97-AF65-F5344CB8AC3E}">
        <p14:creationId xmlns:p14="http://schemas.microsoft.com/office/powerpoint/2010/main" xmlns="" val="42819593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4684646" y="1857892"/>
            <a:ext cx="4083117"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 name="Title 1"/>
          <p:cNvSpPr>
            <a:spLocks noGrp="1"/>
          </p:cNvSpPr>
          <p:nvPr>
            <p:ph type="title"/>
          </p:nvPr>
        </p:nvSpPr>
        <p:spPr>
          <a:xfrm>
            <a:off x="376238" y="317501"/>
            <a:ext cx="8391525" cy="698499"/>
          </a:xfrm>
        </p:spPr>
        <p:txBody>
          <a:bodyPr/>
          <a:lstStyle/>
          <a:p>
            <a:r>
              <a:rPr lang="en-US" noProof="0" smtClean="0"/>
              <a:t>Click to edit Master title style</a:t>
            </a:r>
            <a:endParaRPr lang="en-US" noProof="0" dirty="0"/>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6"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xmlns="" val="423940897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170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4684646" y="1857892"/>
            <a:ext cx="409100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 name="Title 1"/>
          <p:cNvSpPr>
            <a:spLocks noGrp="1"/>
          </p:cNvSpPr>
          <p:nvPr>
            <p:ph type="title"/>
          </p:nvPr>
        </p:nvSpPr>
        <p:spPr>
          <a:xfrm>
            <a:off x="376238" y="317501"/>
            <a:ext cx="8391525" cy="697888"/>
          </a:xfrm>
        </p:spPr>
        <p:txBody>
          <a:bodyPr/>
          <a:lstStyle/>
          <a:p>
            <a:r>
              <a:rPr lang="en-US" noProof="0" smtClean="0"/>
              <a:t>Click to edit Master title style</a:t>
            </a:r>
            <a:endParaRPr lang="en-US" noProof="0" dirty="0"/>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378000" y="424968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23"/>
          </p:nvPr>
        </p:nvSpPr>
        <p:spPr>
          <a:xfrm>
            <a:off x="4684645" y="4249682"/>
            <a:ext cx="408971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Rectangle 11"/>
          <p:cNvSpPr/>
          <p:nvPr userDrawn="1"/>
        </p:nvSpPr>
        <p:spPr>
          <a:xfrm>
            <a:off x="378000" y="4103518"/>
            <a:ext cx="410170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3" name="Rectangle 12"/>
          <p:cNvSpPr/>
          <p:nvPr userDrawn="1"/>
        </p:nvSpPr>
        <p:spPr>
          <a:xfrm>
            <a:off x="4684645" y="4103518"/>
            <a:ext cx="408353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4" name="Picture Placeholder 29"/>
          <p:cNvSpPr>
            <a:spLocks noGrp="1"/>
          </p:cNvSpPr>
          <p:nvPr>
            <p:ph type="pic" sz="quarter" idx="24" hasCustomPrompt="1"/>
          </p:nvPr>
        </p:nvSpPr>
        <p:spPr>
          <a:xfrm>
            <a:off x="3565870" y="4255706"/>
            <a:ext cx="929536"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7818463" y="4249682"/>
            <a:ext cx="93312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8" y="651600"/>
            <a:ext cx="83981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Tree>
    <p:extLst>
      <p:ext uri="{BB962C8B-B14F-4D97-AF65-F5344CB8AC3E}">
        <p14:creationId xmlns:p14="http://schemas.microsoft.com/office/powerpoint/2010/main" xmlns="" val="389756138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4" name="Rectangle 3"/>
          <p:cNvSpPr/>
          <p:nvPr userDrawn="1"/>
        </p:nvSpPr>
        <p:spPr>
          <a:xfrm>
            <a:off x="3240000" y="1705968"/>
            <a:ext cx="266708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userDrawn="1"/>
        </p:nvSpPr>
        <p:spPr>
          <a:xfrm>
            <a:off x="378000" y="1700213"/>
            <a:ext cx="267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userDrawn="1"/>
        </p:nvSpPr>
        <p:spPr>
          <a:xfrm>
            <a:off x="6086475" y="1705968"/>
            <a:ext cx="268789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xmlns="" val="173586747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705184"/>
          </a:xfrm>
        </p:spPr>
        <p:txBody>
          <a:body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6822627"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2526209"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4674418"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xmlns="" val="291243073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237" y="317500"/>
            <a:ext cx="8391526" cy="789405"/>
          </a:xfrm>
        </p:spPr>
        <p:txBody>
          <a:bodyPr/>
          <a:lstStyle>
            <a:lvl1pPr>
              <a:defRPr>
                <a:solidFill>
                  <a:schemeClr val="bg1"/>
                </a:solidFill>
              </a:defRPr>
            </a:lvl1p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6825564"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2527188"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4676376"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3" hasCustomPrompt="1"/>
          </p:nvPr>
        </p:nvSpPr>
        <p:spPr>
          <a:xfrm>
            <a:off x="376237" y="687694"/>
            <a:ext cx="8391526"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dirty="0"/>
              <a:t>Click to add subtitle</a:t>
            </a:r>
          </a:p>
        </p:txBody>
      </p:sp>
      <p:sp>
        <p:nvSpPr>
          <p:cNvPr id="13" name="TextBox 12"/>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4" name="TextBox 13"/>
          <p:cNvSpPr txBox="1"/>
          <p:nvPr userDrawn="1"/>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5" name="TextBox 14"/>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xmlns="" val="404437087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hasCustomPrompt="1"/>
          </p:nvPr>
        </p:nvSpPr>
        <p:spPr>
          <a:xfrm>
            <a:off x="376237" y="317499"/>
            <a:ext cx="8391525" cy="6985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0" name="Text Placeholder 18"/>
          <p:cNvSpPr>
            <a:spLocks noGrp="1"/>
          </p:cNvSpPr>
          <p:nvPr>
            <p:ph idx="1"/>
          </p:nvPr>
        </p:nvSpPr>
        <p:spPr>
          <a:xfrm>
            <a:off x="376237" y="1665288"/>
            <a:ext cx="4195763" cy="4716463"/>
          </a:xfrm>
          <a:prstGeom prst="rect">
            <a:avLst/>
          </a:prstGeom>
        </p:spPr>
        <p:txBody>
          <a:bodyPr vert="horz" lIns="0" tIns="0" rIns="0" bIns="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xmlns="" val="416708949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Tree>
    <p:extLst>
      <p:ext uri="{BB962C8B-B14F-4D97-AF65-F5344CB8AC3E}">
        <p14:creationId xmlns:p14="http://schemas.microsoft.com/office/powerpoint/2010/main" xmlns="" val="324227870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xmlns="" val="3258162802"/>
      </p:ext>
    </p:extLst>
  </p:cSld>
  <p:clrMapOvr>
    <a:masterClrMapping/>
  </p:clrMapOvr>
  <p:transition>
    <p:fade/>
  </p:transition>
  <p:extLst mod="1">
    <p:ext uri="{DCECCB84-F9BA-43D5-87BE-67443E8EF086}">
      <p15:sldGuideLst xmlns:p15="http://schemas.microsoft.com/office/powerpoint/2012/main" xmlns="">
        <p15:guide id="1" orient="horz" pos="40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42393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p:cNvGrpSpPr/>
          <p:nvPr userDrawn="1"/>
        </p:nvGrpSpPr>
        <p:grpSpPr>
          <a:xfrm>
            <a:off x="377991" y="378000"/>
            <a:ext cx="1620000" cy="307976"/>
            <a:chOff x="398463" y="404813"/>
            <a:chExt cx="1627187" cy="307976"/>
          </a:xfrm>
          <a:solidFill>
            <a:schemeClr val="bg1"/>
          </a:solidFill>
        </p:grpSpPr>
        <p:sp>
          <p:nvSpPr>
            <p:cNvPr id="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dirty="0">
                <a:solidFill>
                  <a:prstClr val="white"/>
                </a:solidFill>
                <a:cs typeface="Arial" panose="020B0604020202020204" pitchFamily="34" charset="0"/>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dirty="0">
                <a:solidFill>
                  <a:prstClr val="white"/>
                </a:solidFill>
                <a:cs typeface="Arial" panose="020B0604020202020204" pitchFamily="34" charset="0"/>
              </a:endParaRPr>
            </a:p>
          </p:txBody>
        </p:sp>
        <p:sp>
          <p:nvSpPr>
            <p:cNvPr id="1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dirty="0">
                <a:solidFill>
                  <a:prstClr val="white"/>
                </a:solidFill>
                <a:cs typeface="Arial" panose="020B0604020202020204" pitchFamily="34" charset="0"/>
              </a:endParaRPr>
            </a:p>
          </p:txBody>
        </p:sp>
        <p:sp>
          <p:nvSpPr>
            <p:cNvPr id="1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dirty="0">
                <a:solidFill>
                  <a:prstClr val="white"/>
                </a:solidFill>
                <a:cs typeface="Arial" panose="020B0604020202020204" pitchFamily="34" charset="0"/>
              </a:endParaRPr>
            </a:p>
          </p:txBody>
        </p:sp>
        <p:sp>
          <p:nvSpPr>
            <p:cNvPr id="1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dirty="0">
                <a:solidFill>
                  <a:prstClr val="white"/>
                </a:solidFill>
                <a:cs typeface="Arial" panose="020B0604020202020204" pitchFamily="34" charset="0"/>
              </a:endParaRPr>
            </a:p>
          </p:txBody>
        </p:sp>
        <p:sp>
          <p:nvSpPr>
            <p:cNvPr id="1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dirty="0">
                <a:solidFill>
                  <a:prstClr val="white"/>
                </a:solidFill>
                <a:cs typeface="Arial" panose="020B0604020202020204" pitchFamily="34" charset="0"/>
              </a:endParaRPr>
            </a:p>
          </p:txBody>
        </p:sp>
        <p:sp>
          <p:nvSpPr>
            <p:cNvPr id="1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dirty="0">
                <a:solidFill>
                  <a:prstClr val="white"/>
                </a:solidFill>
                <a:cs typeface="Arial" panose="020B0604020202020204" pitchFamily="34" charset="0"/>
              </a:endParaRPr>
            </a:p>
          </p:txBody>
        </p:sp>
        <p:sp>
          <p:nvSpPr>
            <p:cNvPr id="1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dirty="0">
                <a:solidFill>
                  <a:prstClr val="white"/>
                </a:solidFill>
                <a:cs typeface="Arial" panose="020B0604020202020204" pitchFamily="34" charset="0"/>
              </a:endParaRPr>
            </a:p>
          </p:txBody>
        </p:sp>
        <p:sp>
          <p:nvSpPr>
            <p:cNvPr id="1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dirty="0">
                <a:solidFill>
                  <a:prstClr val="white"/>
                </a:solidFill>
                <a:cs typeface="Arial" panose="020B0604020202020204" pitchFamily="34" charset="0"/>
              </a:endParaRPr>
            </a:p>
          </p:txBody>
        </p:sp>
        <p:sp>
          <p:nvSpPr>
            <p:cNvPr id="1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dirty="0">
                <a:solidFill>
                  <a:prstClr val="white"/>
                </a:solidFill>
                <a:cs typeface="Arial" panose="020B0604020202020204" pitchFamily="34" charset="0"/>
              </a:endParaRPr>
            </a:p>
          </p:txBody>
        </p:sp>
      </p:grpSp>
      <p:sp>
        <p:nvSpPr>
          <p:cNvPr id="9" name="Picture Placeholder 8"/>
          <p:cNvSpPr>
            <a:spLocks noGrp="1" noChangeAspect="1"/>
          </p:cNvSpPr>
          <p:nvPr>
            <p:ph type="pic" sz="quarter" idx="11"/>
          </p:nvPr>
        </p:nvSpPr>
        <p:spPr>
          <a:xfrm>
            <a:off x="1879392" y="727200"/>
            <a:ext cx="5400000" cy="5400000"/>
          </a:xfrm>
          <a:prstGeom prst="rect">
            <a:avLst/>
          </a:prstGeom>
        </p:spPr>
        <p:txBody>
          <a:bodyPr rtlCol="0">
            <a:normAutofit/>
          </a:bodyPr>
          <a:lstStyle>
            <a:lvl1pPr>
              <a:defRPr>
                <a:solidFill>
                  <a:schemeClr val="bg1"/>
                </a:solidFill>
              </a:defRPr>
            </a:lvl1pPr>
          </a:lstStyle>
          <a:p>
            <a:pPr lvl="0"/>
            <a:r>
              <a:rPr lang="en-US" noProof="0" smtClean="0"/>
              <a:t>Click icon to add picture</a:t>
            </a:r>
            <a:endParaRPr lang="en-US" noProof="0" dirty="0"/>
          </a:p>
        </p:txBody>
      </p:sp>
      <p:sp>
        <p:nvSpPr>
          <p:cNvPr id="2" name="Title 1"/>
          <p:cNvSpPr>
            <a:spLocks noGrp="1"/>
          </p:cNvSpPr>
          <p:nvPr>
            <p:ph type="ctrTitle"/>
          </p:nvPr>
        </p:nvSpPr>
        <p:spPr bwMode="gray">
          <a:xfrm>
            <a:off x="377991" y="5549440"/>
            <a:ext cx="4194009" cy="324000"/>
          </a:xfrm>
        </p:spPr>
        <p:txBody>
          <a:bodyPr>
            <a:noAutofit/>
          </a:bodyPr>
          <a:lstStyle>
            <a:lvl1pPr algn="l">
              <a:lnSpc>
                <a:spcPct val="100000"/>
              </a:lnSpc>
              <a:defRPr sz="180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7992" y="5864229"/>
            <a:ext cx="4194008" cy="505645"/>
          </a:xfrm>
          <a:prstGeom prst="rect">
            <a:avLst/>
          </a:prstGeom>
        </p:spPr>
        <p:txBody>
          <a:bodyPr>
            <a:noAutofit/>
          </a:bodyPr>
          <a:lstStyle>
            <a:lvl1pPr marL="0" indent="0" algn="l">
              <a:lnSpc>
                <a:spcPct val="10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Tree>
    <p:extLst>
      <p:ext uri="{BB962C8B-B14F-4D97-AF65-F5344CB8AC3E}">
        <p14:creationId xmlns:p14="http://schemas.microsoft.com/office/powerpoint/2010/main" xmlns="" val="382480955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377991" y="378000"/>
            <a:ext cx="1620000" cy="307976"/>
            <a:chOff x="398463" y="404813"/>
            <a:chExt cx="1627187" cy="307976"/>
          </a:xfrm>
          <a:solidFill>
            <a:schemeClr val="tx1"/>
          </a:solidFill>
        </p:grpSpPr>
        <p:sp>
          <p:nvSpPr>
            <p:cNvPr id="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dirty="0">
                <a:solidFill>
                  <a:prstClr val="white"/>
                </a:solidFill>
                <a:cs typeface="Arial" panose="020B0604020202020204" pitchFamily="34" charset="0"/>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dirty="0">
                <a:solidFill>
                  <a:prstClr val="white"/>
                </a:solidFill>
                <a:cs typeface="Arial" panose="020B0604020202020204" pitchFamily="34" charset="0"/>
              </a:endParaRPr>
            </a:p>
          </p:txBody>
        </p:sp>
        <p:sp>
          <p:nvSpPr>
            <p:cNvPr id="1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dirty="0">
                <a:solidFill>
                  <a:prstClr val="white"/>
                </a:solidFill>
                <a:cs typeface="Arial" panose="020B0604020202020204" pitchFamily="34" charset="0"/>
              </a:endParaRPr>
            </a:p>
          </p:txBody>
        </p:sp>
        <p:sp>
          <p:nvSpPr>
            <p:cNvPr id="1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dirty="0">
                <a:solidFill>
                  <a:prstClr val="white"/>
                </a:solidFill>
                <a:cs typeface="Arial" panose="020B0604020202020204" pitchFamily="34" charset="0"/>
              </a:endParaRPr>
            </a:p>
          </p:txBody>
        </p:sp>
        <p:sp>
          <p:nvSpPr>
            <p:cNvPr id="1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dirty="0">
                <a:solidFill>
                  <a:prstClr val="white"/>
                </a:solidFill>
                <a:cs typeface="Arial" panose="020B0604020202020204" pitchFamily="34" charset="0"/>
              </a:endParaRPr>
            </a:p>
          </p:txBody>
        </p:sp>
        <p:sp>
          <p:nvSpPr>
            <p:cNvPr id="1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dirty="0">
                <a:solidFill>
                  <a:prstClr val="white"/>
                </a:solidFill>
                <a:cs typeface="Arial" panose="020B0604020202020204" pitchFamily="34" charset="0"/>
              </a:endParaRPr>
            </a:p>
          </p:txBody>
        </p:sp>
        <p:sp>
          <p:nvSpPr>
            <p:cNvPr id="1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dirty="0">
                <a:solidFill>
                  <a:prstClr val="white"/>
                </a:solidFill>
                <a:cs typeface="Arial" panose="020B0604020202020204" pitchFamily="34" charset="0"/>
              </a:endParaRPr>
            </a:p>
          </p:txBody>
        </p:sp>
        <p:sp>
          <p:nvSpPr>
            <p:cNvPr id="1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dirty="0">
                <a:solidFill>
                  <a:prstClr val="white"/>
                </a:solidFill>
                <a:cs typeface="Arial" panose="020B0604020202020204" pitchFamily="34" charset="0"/>
              </a:endParaRPr>
            </a:p>
          </p:txBody>
        </p:sp>
        <p:sp>
          <p:nvSpPr>
            <p:cNvPr id="1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dirty="0">
                <a:solidFill>
                  <a:prstClr val="white"/>
                </a:solidFill>
                <a:cs typeface="Arial" panose="020B0604020202020204" pitchFamily="34" charset="0"/>
              </a:endParaRPr>
            </a:p>
          </p:txBody>
        </p:sp>
        <p:sp>
          <p:nvSpPr>
            <p:cNvPr id="1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dirty="0">
                <a:solidFill>
                  <a:prstClr val="white"/>
                </a:solidFill>
                <a:cs typeface="Arial" panose="020B0604020202020204" pitchFamily="34" charset="0"/>
              </a:endParaRPr>
            </a:p>
          </p:txBody>
        </p:sp>
      </p:grpSp>
      <p:sp>
        <p:nvSpPr>
          <p:cNvPr id="9" name="Picture Placeholder 8"/>
          <p:cNvSpPr>
            <a:spLocks noGrp="1" noChangeAspect="1"/>
          </p:cNvSpPr>
          <p:nvPr>
            <p:ph type="pic" sz="quarter" idx="11"/>
          </p:nvPr>
        </p:nvSpPr>
        <p:spPr>
          <a:xfrm>
            <a:off x="1867360" y="727200"/>
            <a:ext cx="5400000" cy="5400000"/>
          </a:xfrm>
          <a:prstGeom prst="rect">
            <a:avLst/>
          </a:prstGeom>
        </p:spPr>
        <p:txBody>
          <a:bodyPr rtlCol="0">
            <a:normAutofit/>
          </a:bodyPr>
          <a:lstStyle/>
          <a:p>
            <a:pPr lvl="0"/>
            <a:r>
              <a:rPr lang="en-US" noProof="0" smtClean="0"/>
              <a:t>Click icon to add picture</a:t>
            </a:r>
            <a:endParaRPr lang="en-US" noProof="0" dirty="0"/>
          </a:p>
        </p:txBody>
      </p:sp>
      <p:sp>
        <p:nvSpPr>
          <p:cNvPr id="2" name="Title 1"/>
          <p:cNvSpPr>
            <a:spLocks noGrp="1"/>
          </p:cNvSpPr>
          <p:nvPr>
            <p:ph type="ctrTitle"/>
          </p:nvPr>
        </p:nvSpPr>
        <p:spPr bwMode="gray">
          <a:xfrm>
            <a:off x="376238" y="5549440"/>
            <a:ext cx="4195762" cy="324000"/>
          </a:xfrm>
        </p:spPr>
        <p:txBody>
          <a:bodyPr>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Tree>
    <p:extLst>
      <p:ext uri="{BB962C8B-B14F-4D97-AF65-F5344CB8AC3E}">
        <p14:creationId xmlns:p14="http://schemas.microsoft.com/office/powerpoint/2010/main" xmlns="" val="171896670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p:cNvGrpSpPr/>
          <p:nvPr userDrawn="1"/>
        </p:nvGrpSpPr>
        <p:grpSpPr>
          <a:xfrm>
            <a:off x="377991" y="378000"/>
            <a:ext cx="1620000" cy="307976"/>
            <a:chOff x="398463" y="404813"/>
            <a:chExt cx="1627187" cy="307976"/>
          </a:xfrm>
          <a:solidFill>
            <a:schemeClr val="bg1"/>
          </a:solidFill>
        </p:grpSpPr>
        <p:sp>
          <p:nvSpPr>
            <p:cNvPr id="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dirty="0">
                <a:solidFill>
                  <a:prstClr val="white"/>
                </a:solidFill>
                <a:cs typeface="Arial" panose="020B0604020202020204" pitchFamily="34" charset="0"/>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dirty="0">
                <a:solidFill>
                  <a:prstClr val="white"/>
                </a:solidFill>
                <a:cs typeface="Arial" panose="020B0604020202020204" pitchFamily="34" charset="0"/>
              </a:endParaRPr>
            </a:p>
          </p:txBody>
        </p:sp>
        <p:sp>
          <p:nvSpPr>
            <p:cNvPr id="9"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dirty="0">
                <a:solidFill>
                  <a:prstClr val="white"/>
                </a:solidFill>
                <a:cs typeface="Arial" panose="020B0604020202020204" pitchFamily="34" charset="0"/>
              </a:endParaRPr>
            </a:p>
          </p:txBody>
        </p:sp>
        <p:sp>
          <p:nvSpPr>
            <p:cNvPr id="1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dirty="0">
                <a:solidFill>
                  <a:prstClr val="white"/>
                </a:solidFill>
                <a:cs typeface="Arial" panose="020B0604020202020204" pitchFamily="34" charset="0"/>
              </a:endParaRPr>
            </a:p>
          </p:txBody>
        </p:sp>
        <p:sp>
          <p:nvSpPr>
            <p:cNvPr id="11"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dirty="0">
                <a:solidFill>
                  <a:prstClr val="white"/>
                </a:solidFill>
                <a:cs typeface="Arial" panose="020B0604020202020204" pitchFamily="34" charset="0"/>
              </a:endParaRPr>
            </a:p>
          </p:txBody>
        </p:sp>
        <p:sp>
          <p:nvSpPr>
            <p:cNvPr id="12"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dirty="0">
                <a:solidFill>
                  <a:prstClr val="white"/>
                </a:solidFill>
                <a:cs typeface="Arial" panose="020B0604020202020204" pitchFamily="34" charset="0"/>
              </a:endParaRPr>
            </a:p>
          </p:txBody>
        </p:sp>
        <p:sp>
          <p:nvSpPr>
            <p:cNvPr id="13"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dirty="0">
                <a:solidFill>
                  <a:prstClr val="white"/>
                </a:solidFill>
                <a:cs typeface="Arial" panose="020B0604020202020204" pitchFamily="34" charset="0"/>
              </a:endParaRPr>
            </a:p>
          </p:txBody>
        </p:sp>
        <p:sp>
          <p:nvSpPr>
            <p:cNvPr id="14"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dirty="0">
                <a:solidFill>
                  <a:prstClr val="white"/>
                </a:solidFill>
                <a:cs typeface="Arial" panose="020B0604020202020204" pitchFamily="34" charset="0"/>
              </a:endParaRPr>
            </a:p>
          </p:txBody>
        </p:sp>
        <p:sp>
          <p:nvSpPr>
            <p:cNvPr id="15"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dirty="0">
                <a:solidFill>
                  <a:prstClr val="white"/>
                </a:solidFill>
                <a:cs typeface="Arial" panose="020B0604020202020204" pitchFamily="34" charset="0"/>
              </a:endParaRPr>
            </a:p>
          </p:txBody>
        </p:sp>
        <p:sp>
          <p:nvSpPr>
            <p:cNvPr id="16"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dirty="0">
                <a:solidFill>
                  <a:prstClr val="white"/>
                </a:solidFill>
                <a:cs typeface="Arial" panose="020B0604020202020204" pitchFamily="34" charset="0"/>
              </a:endParaRPr>
            </a:p>
          </p:txBody>
        </p:sp>
      </p:grpSp>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ormAutofit/>
          </a:bodyPr>
          <a:lstStyle>
            <a:lvl1pPr algn="ctr">
              <a:lnSpc>
                <a:spcPts val="4200"/>
              </a:lnSpc>
              <a:defRPr sz="3600" b="0">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7992" y="5864229"/>
            <a:ext cx="4194008" cy="505645"/>
          </a:xfrm>
          <a:prstGeom prst="rect">
            <a:avLst/>
          </a:prstGeom>
        </p:spPr>
        <p:txBody>
          <a:bodyPr>
            <a:noAutofit/>
          </a:bodyPr>
          <a:lstStyle>
            <a:lvl1pPr marL="0" indent="0" algn="l">
              <a:lnSpc>
                <a:spcPct val="10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Tree>
    <p:extLst>
      <p:ext uri="{BB962C8B-B14F-4D97-AF65-F5344CB8AC3E}">
        <p14:creationId xmlns:p14="http://schemas.microsoft.com/office/powerpoint/2010/main" xmlns="" val="155618817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377991" y="378000"/>
            <a:ext cx="1620000" cy="307976"/>
            <a:chOff x="398463" y="404813"/>
            <a:chExt cx="1627187" cy="307976"/>
          </a:xfrm>
          <a:solidFill>
            <a:schemeClr val="tx1"/>
          </a:solidFill>
        </p:grpSpPr>
        <p:sp>
          <p:nvSpPr>
            <p:cNvPr id="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dirty="0">
                <a:solidFill>
                  <a:prstClr val="white"/>
                </a:solidFill>
                <a:cs typeface="Arial" panose="020B0604020202020204" pitchFamily="34" charset="0"/>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dirty="0">
                <a:solidFill>
                  <a:prstClr val="white"/>
                </a:solidFill>
                <a:cs typeface="Arial" panose="020B0604020202020204" pitchFamily="34" charset="0"/>
              </a:endParaRPr>
            </a:p>
          </p:txBody>
        </p:sp>
        <p:sp>
          <p:nvSpPr>
            <p:cNvPr id="9"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dirty="0">
                <a:solidFill>
                  <a:prstClr val="white"/>
                </a:solidFill>
                <a:cs typeface="Arial" panose="020B0604020202020204" pitchFamily="34" charset="0"/>
              </a:endParaRPr>
            </a:p>
          </p:txBody>
        </p:sp>
        <p:sp>
          <p:nvSpPr>
            <p:cNvPr id="1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dirty="0">
                <a:solidFill>
                  <a:prstClr val="white"/>
                </a:solidFill>
                <a:cs typeface="Arial" panose="020B0604020202020204" pitchFamily="34" charset="0"/>
              </a:endParaRPr>
            </a:p>
          </p:txBody>
        </p:sp>
        <p:sp>
          <p:nvSpPr>
            <p:cNvPr id="11"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dirty="0">
                <a:solidFill>
                  <a:prstClr val="white"/>
                </a:solidFill>
                <a:cs typeface="Arial" panose="020B0604020202020204" pitchFamily="34" charset="0"/>
              </a:endParaRPr>
            </a:p>
          </p:txBody>
        </p:sp>
        <p:sp>
          <p:nvSpPr>
            <p:cNvPr id="12"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dirty="0">
                <a:solidFill>
                  <a:prstClr val="white"/>
                </a:solidFill>
                <a:cs typeface="Arial" panose="020B0604020202020204" pitchFamily="34" charset="0"/>
              </a:endParaRPr>
            </a:p>
          </p:txBody>
        </p:sp>
        <p:sp>
          <p:nvSpPr>
            <p:cNvPr id="13"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dirty="0">
                <a:solidFill>
                  <a:prstClr val="white"/>
                </a:solidFill>
                <a:cs typeface="Arial" panose="020B0604020202020204" pitchFamily="34" charset="0"/>
              </a:endParaRPr>
            </a:p>
          </p:txBody>
        </p:sp>
        <p:sp>
          <p:nvSpPr>
            <p:cNvPr id="14"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dirty="0">
                <a:solidFill>
                  <a:prstClr val="white"/>
                </a:solidFill>
                <a:cs typeface="Arial" panose="020B0604020202020204" pitchFamily="34" charset="0"/>
              </a:endParaRPr>
            </a:p>
          </p:txBody>
        </p:sp>
        <p:sp>
          <p:nvSpPr>
            <p:cNvPr id="15"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dirty="0">
                <a:solidFill>
                  <a:prstClr val="white"/>
                </a:solidFill>
                <a:cs typeface="Arial" panose="020B0604020202020204" pitchFamily="34" charset="0"/>
              </a:endParaRPr>
            </a:p>
          </p:txBody>
        </p:sp>
        <p:sp>
          <p:nvSpPr>
            <p:cNvPr id="16"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dirty="0">
                <a:solidFill>
                  <a:prstClr val="white"/>
                </a:solidFill>
                <a:cs typeface="Arial" panose="020B0604020202020204" pitchFamily="34" charset="0"/>
              </a:endParaRPr>
            </a:p>
          </p:txBody>
        </p:sp>
      </p:grpSp>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Tree>
    <p:extLst>
      <p:ext uri="{BB962C8B-B14F-4D97-AF65-F5344CB8AC3E}">
        <p14:creationId xmlns:p14="http://schemas.microsoft.com/office/powerpoint/2010/main" xmlns="" val="350178794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4" name="TextBox 3"/>
          <p:cNvSpPr txBox="1"/>
          <p:nvPr userDrawn="1"/>
        </p:nvSpPr>
        <p:spPr>
          <a:xfrm>
            <a:off x="4751388" y="6477000"/>
            <a:ext cx="3671887" cy="200025"/>
          </a:xfrm>
          <a:prstGeom prst="rect">
            <a:avLst/>
          </a:prstGeom>
          <a:noFill/>
        </p:spPr>
        <p:txBody>
          <a:bodyPr lIns="0" tIns="0" rIns="0" bIns="0">
            <a:spAutoFit/>
          </a:bodyPr>
          <a:lstStyle/>
          <a:p>
            <a:pPr algn="r">
              <a:buSzPct val="100000"/>
              <a:buFont typeface="Arial"/>
              <a:buNone/>
              <a:defRPr/>
            </a:pPr>
            <a:r>
              <a:rPr lang="en-US" sz="650" dirty="0">
                <a:solidFill>
                  <a:prstClr val="white"/>
                </a:solidFill>
                <a:cs typeface="Arial" panose="020B0604020202020204" pitchFamily="34" charset="0"/>
              </a:rPr>
              <a:t>Presentation title</a:t>
            </a:r>
            <a:br>
              <a:rPr lang="en-US" sz="650" dirty="0">
                <a:solidFill>
                  <a:prstClr val="white"/>
                </a:solidFill>
                <a:cs typeface="Arial" panose="020B0604020202020204" pitchFamily="34" charset="0"/>
              </a:rPr>
            </a:br>
            <a:r>
              <a:rPr lang="en-US" sz="650" dirty="0">
                <a:solidFill>
                  <a:prstClr val="white"/>
                </a:solidFill>
                <a:cs typeface="Arial" panose="020B0604020202020204" pitchFamily="34" charset="0"/>
              </a:rPr>
              <a:t>[To edit, click View &gt; Slide Master &gt; Slide Master]</a:t>
            </a:r>
          </a:p>
        </p:txBody>
      </p:sp>
      <p:sp>
        <p:nvSpPr>
          <p:cNvPr id="5" name="TextBox 4"/>
          <p:cNvSpPr txBox="1"/>
          <p:nvPr userDrawn="1"/>
        </p:nvSpPr>
        <p:spPr>
          <a:xfrm>
            <a:off x="376238" y="6477000"/>
            <a:ext cx="4016375" cy="201613"/>
          </a:xfrm>
          <a:prstGeom prst="rect">
            <a:avLst/>
          </a:prstGeom>
          <a:noFill/>
        </p:spPr>
        <p:txBody>
          <a:bodyPr lIns="0" tIns="0" rIns="0" bIns="0">
            <a:spAutoFit/>
          </a:bodyPr>
          <a:lstStyle/>
          <a:p>
            <a:pPr>
              <a:spcBef>
                <a:spcPts val="600"/>
              </a:spcBef>
              <a:buSzPct val="100000"/>
              <a:buFont typeface="Arial"/>
              <a:buNone/>
              <a:defRPr/>
            </a:pPr>
            <a:r>
              <a:rPr lang="en-US" sz="650" dirty="0">
                <a:solidFill>
                  <a:prstClr val="white"/>
                </a:solidFill>
                <a:cs typeface="Arial" panose="020B0604020202020204" pitchFamily="34" charset="0"/>
              </a:rPr>
              <a:t>Member firms and DTTL: Insert appropriate copyright</a:t>
            </a:r>
            <a:br>
              <a:rPr lang="en-US" sz="650" dirty="0">
                <a:solidFill>
                  <a:prstClr val="white"/>
                </a:solidFill>
                <a:cs typeface="Arial" panose="020B0604020202020204" pitchFamily="34" charset="0"/>
              </a:rPr>
            </a:br>
            <a:r>
              <a:rPr lang="en-US" sz="650" dirty="0">
                <a:solidFill>
                  <a:prstClr val="white"/>
                </a:solidFill>
                <a:cs typeface="Arial" panose="020B0604020202020204" pitchFamily="34" charset="0"/>
              </a:rPr>
              <a:t>[To edit, click View &gt; Slide Master &gt; Slide Master]</a:t>
            </a:r>
          </a:p>
        </p:txBody>
      </p:sp>
      <p:sp>
        <p:nvSpPr>
          <p:cNvPr id="6" name="TextBox 5"/>
          <p:cNvSpPr txBox="1"/>
          <p:nvPr userDrawn="1"/>
        </p:nvSpPr>
        <p:spPr>
          <a:xfrm>
            <a:off x="8537575" y="6477000"/>
            <a:ext cx="230188" cy="100013"/>
          </a:xfrm>
          <a:prstGeom prst="rect">
            <a:avLst/>
          </a:prstGeom>
          <a:noFill/>
        </p:spPr>
        <p:txBody>
          <a:bodyPr lIns="0" tIns="0" rIns="0" bIns="0">
            <a:spAutoFit/>
          </a:bodyPr>
          <a:lstStyle/>
          <a:p>
            <a:pPr algn="r">
              <a:spcBef>
                <a:spcPts val="600"/>
              </a:spcBef>
              <a:buSzPct val="100000"/>
              <a:buFont typeface="Arial"/>
              <a:buNone/>
              <a:defRPr/>
            </a:pPr>
            <a:fld id="{9A2B718B-A3C7-496D-B69D-A63789E3777C}" type="slidenum">
              <a:rPr lang="en-US" sz="650">
                <a:solidFill>
                  <a:prstClr val="white"/>
                </a:solidFill>
                <a:cs typeface="Arial" panose="020B0604020202020204" pitchFamily="34" charset="0"/>
              </a:rPr>
              <a:pPr algn="r">
                <a:spcBef>
                  <a:spcPts val="600"/>
                </a:spcBef>
                <a:buSzPct val="100000"/>
                <a:buFont typeface="Arial"/>
                <a:buNone/>
                <a:defRPr/>
              </a:pPr>
              <a:t>‹#›</a:t>
            </a:fld>
            <a:endParaRPr lang="en-US" sz="650" dirty="0">
              <a:solidFill>
                <a:prstClr val="white"/>
              </a:solidFill>
              <a:cs typeface="Arial" panose="020B0604020202020204" pitchFamily="34" charset="0"/>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Tree>
    <p:extLst>
      <p:ext uri="{BB962C8B-B14F-4D97-AF65-F5344CB8AC3E}">
        <p14:creationId xmlns:p14="http://schemas.microsoft.com/office/powerpoint/2010/main" xmlns="" val="194051406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4" name="TextBox 3"/>
          <p:cNvSpPr txBox="1"/>
          <p:nvPr userDrawn="1"/>
        </p:nvSpPr>
        <p:spPr>
          <a:xfrm>
            <a:off x="4751388" y="6477000"/>
            <a:ext cx="3671887" cy="200025"/>
          </a:xfrm>
          <a:prstGeom prst="rect">
            <a:avLst/>
          </a:prstGeom>
          <a:noFill/>
        </p:spPr>
        <p:txBody>
          <a:bodyPr lIns="0" tIns="0" rIns="0" bIns="0">
            <a:spAutoFit/>
          </a:bodyPr>
          <a:lstStyle/>
          <a:p>
            <a:pPr algn="r">
              <a:buSzPct val="100000"/>
              <a:buFont typeface="Arial"/>
              <a:buNone/>
              <a:defRPr/>
            </a:pPr>
            <a:r>
              <a:rPr lang="en-US" sz="650" dirty="0">
                <a:solidFill>
                  <a:prstClr val="white"/>
                </a:solidFill>
                <a:cs typeface="Arial" panose="020B0604020202020204" pitchFamily="34" charset="0"/>
              </a:rPr>
              <a:t>Presentation title</a:t>
            </a:r>
            <a:br>
              <a:rPr lang="en-US" sz="650" dirty="0">
                <a:solidFill>
                  <a:prstClr val="white"/>
                </a:solidFill>
                <a:cs typeface="Arial" panose="020B0604020202020204" pitchFamily="34" charset="0"/>
              </a:rPr>
            </a:br>
            <a:r>
              <a:rPr lang="en-US" sz="650" dirty="0">
                <a:solidFill>
                  <a:prstClr val="white"/>
                </a:solidFill>
                <a:cs typeface="Arial" panose="020B0604020202020204" pitchFamily="34" charset="0"/>
              </a:rPr>
              <a:t>[To edit, click View &gt; Slide Master &gt; Slide Master]</a:t>
            </a:r>
          </a:p>
        </p:txBody>
      </p:sp>
      <p:sp>
        <p:nvSpPr>
          <p:cNvPr id="5" name="TextBox 4"/>
          <p:cNvSpPr txBox="1"/>
          <p:nvPr userDrawn="1"/>
        </p:nvSpPr>
        <p:spPr>
          <a:xfrm>
            <a:off x="376238" y="6477000"/>
            <a:ext cx="4016375" cy="201613"/>
          </a:xfrm>
          <a:prstGeom prst="rect">
            <a:avLst/>
          </a:prstGeom>
          <a:noFill/>
        </p:spPr>
        <p:txBody>
          <a:bodyPr lIns="0" tIns="0" rIns="0" bIns="0">
            <a:spAutoFit/>
          </a:bodyPr>
          <a:lstStyle/>
          <a:p>
            <a:pPr>
              <a:spcBef>
                <a:spcPts val="600"/>
              </a:spcBef>
              <a:buSzPct val="100000"/>
              <a:buFont typeface="Arial"/>
              <a:buNone/>
              <a:defRPr/>
            </a:pPr>
            <a:r>
              <a:rPr lang="en-US" sz="650" dirty="0">
                <a:solidFill>
                  <a:prstClr val="white"/>
                </a:solidFill>
                <a:cs typeface="Arial" panose="020B0604020202020204" pitchFamily="34" charset="0"/>
              </a:rPr>
              <a:t>Member firms and DTTL: Insert appropriate copyright</a:t>
            </a:r>
            <a:br>
              <a:rPr lang="en-US" sz="650" dirty="0">
                <a:solidFill>
                  <a:prstClr val="white"/>
                </a:solidFill>
                <a:cs typeface="Arial" panose="020B0604020202020204" pitchFamily="34" charset="0"/>
              </a:rPr>
            </a:br>
            <a:r>
              <a:rPr lang="en-US" sz="650" dirty="0">
                <a:solidFill>
                  <a:prstClr val="white"/>
                </a:solidFill>
                <a:cs typeface="Arial" panose="020B0604020202020204" pitchFamily="34" charset="0"/>
              </a:rPr>
              <a:t>[To edit, click View &gt; Slide Master &gt; Slide Master]</a:t>
            </a:r>
          </a:p>
        </p:txBody>
      </p:sp>
      <p:sp>
        <p:nvSpPr>
          <p:cNvPr id="6" name="TextBox 5"/>
          <p:cNvSpPr txBox="1"/>
          <p:nvPr userDrawn="1"/>
        </p:nvSpPr>
        <p:spPr>
          <a:xfrm>
            <a:off x="8537575" y="6477000"/>
            <a:ext cx="230188" cy="100013"/>
          </a:xfrm>
          <a:prstGeom prst="rect">
            <a:avLst/>
          </a:prstGeom>
          <a:noFill/>
        </p:spPr>
        <p:txBody>
          <a:bodyPr lIns="0" tIns="0" rIns="0" bIns="0">
            <a:spAutoFit/>
          </a:bodyPr>
          <a:lstStyle/>
          <a:p>
            <a:pPr algn="r">
              <a:spcBef>
                <a:spcPts val="600"/>
              </a:spcBef>
              <a:buSzPct val="100000"/>
              <a:buFont typeface="Arial"/>
              <a:buNone/>
              <a:defRPr/>
            </a:pPr>
            <a:fld id="{43FB3082-C728-41F9-B179-F52D53FDD27C}" type="slidenum">
              <a:rPr lang="en-US" sz="650">
                <a:solidFill>
                  <a:prstClr val="white"/>
                </a:solidFill>
                <a:cs typeface="Arial" panose="020B0604020202020204" pitchFamily="34" charset="0"/>
              </a:rPr>
              <a:pPr algn="r">
                <a:spcBef>
                  <a:spcPts val="600"/>
                </a:spcBef>
                <a:buSzPct val="100000"/>
                <a:buFont typeface="Arial"/>
                <a:buNone/>
                <a:defRPr/>
              </a:pPr>
              <a:t>‹#›</a:t>
            </a:fld>
            <a:endParaRPr lang="en-US" sz="650" dirty="0">
              <a:solidFill>
                <a:prstClr val="white"/>
              </a:solidFill>
              <a:cs typeface="Arial" panose="020B0604020202020204" pitchFamily="34" charset="0"/>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80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Tree>
    <p:extLst>
      <p:ext uri="{BB962C8B-B14F-4D97-AF65-F5344CB8AC3E}">
        <p14:creationId xmlns:p14="http://schemas.microsoft.com/office/powerpoint/2010/main" xmlns="" val="3627893721"/>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rgbClr val="62B5E5"/>
        </a:solidFill>
        <a:effectLst/>
      </p:bgPr>
    </p:bg>
    <p:spTree>
      <p:nvGrpSpPr>
        <p:cNvPr id="1" name=""/>
        <p:cNvGrpSpPr/>
        <p:nvPr/>
      </p:nvGrpSpPr>
      <p:grpSpPr>
        <a:xfrm>
          <a:off x="0" y="0"/>
          <a:ext cx="0" cy="0"/>
          <a:chOff x="0" y="0"/>
          <a:chExt cx="0" cy="0"/>
        </a:xfrm>
      </p:grpSpPr>
      <p:sp>
        <p:nvSpPr>
          <p:cNvPr id="4" name="TextBox 3"/>
          <p:cNvSpPr txBox="1"/>
          <p:nvPr userDrawn="1"/>
        </p:nvSpPr>
        <p:spPr>
          <a:xfrm>
            <a:off x="4751388" y="6477000"/>
            <a:ext cx="3671887" cy="200025"/>
          </a:xfrm>
          <a:prstGeom prst="rect">
            <a:avLst/>
          </a:prstGeom>
          <a:noFill/>
        </p:spPr>
        <p:txBody>
          <a:bodyPr lIns="0" tIns="0" rIns="0" bIns="0">
            <a:spAutoFit/>
          </a:bodyPr>
          <a:lstStyle/>
          <a:p>
            <a:pPr algn="r">
              <a:buSzPct val="100000"/>
              <a:buFont typeface="Arial"/>
              <a:buNone/>
              <a:defRPr/>
            </a:pPr>
            <a:r>
              <a:rPr lang="en-US" sz="650" dirty="0">
                <a:solidFill>
                  <a:prstClr val="white"/>
                </a:solidFill>
                <a:cs typeface="Arial" panose="020B0604020202020204" pitchFamily="34" charset="0"/>
              </a:rPr>
              <a:t>Presentation title</a:t>
            </a:r>
            <a:br>
              <a:rPr lang="en-US" sz="650" dirty="0">
                <a:solidFill>
                  <a:prstClr val="white"/>
                </a:solidFill>
                <a:cs typeface="Arial" panose="020B0604020202020204" pitchFamily="34" charset="0"/>
              </a:rPr>
            </a:br>
            <a:r>
              <a:rPr lang="en-US" sz="650" dirty="0">
                <a:solidFill>
                  <a:prstClr val="white"/>
                </a:solidFill>
                <a:cs typeface="Arial" panose="020B0604020202020204" pitchFamily="34" charset="0"/>
              </a:rPr>
              <a:t>[To edit, click View &gt; Slide Master &gt; Slide Master]</a:t>
            </a:r>
          </a:p>
        </p:txBody>
      </p:sp>
      <p:sp>
        <p:nvSpPr>
          <p:cNvPr id="5" name="TextBox 4"/>
          <p:cNvSpPr txBox="1"/>
          <p:nvPr userDrawn="1"/>
        </p:nvSpPr>
        <p:spPr>
          <a:xfrm>
            <a:off x="376238" y="6477000"/>
            <a:ext cx="4016375" cy="201613"/>
          </a:xfrm>
          <a:prstGeom prst="rect">
            <a:avLst/>
          </a:prstGeom>
          <a:noFill/>
        </p:spPr>
        <p:txBody>
          <a:bodyPr lIns="0" tIns="0" rIns="0" bIns="0">
            <a:spAutoFit/>
          </a:bodyPr>
          <a:lstStyle/>
          <a:p>
            <a:pPr>
              <a:spcBef>
                <a:spcPts val="600"/>
              </a:spcBef>
              <a:buSzPct val="100000"/>
              <a:buFont typeface="Arial"/>
              <a:buNone/>
              <a:defRPr/>
            </a:pPr>
            <a:r>
              <a:rPr lang="en-US" sz="650" dirty="0">
                <a:solidFill>
                  <a:prstClr val="white"/>
                </a:solidFill>
                <a:cs typeface="Arial" panose="020B0604020202020204" pitchFamily="34" charset="0"/>
              </a:rPr>
              <a:t>Member firms and DTTL: Insert appropriate copyright</a:t>
            </a:r>
            <a:br>
              <a:rPr lang="en-US" sz="650" dirty="0">
                <a:solidFill>
                  <a:prstClr val="white"/>
                </a:solidFill>
                <a:cs typeface="Arial" panose="020B0604020202020204" pitchFamily="34" charset="0"/>
              </a:rPr>
            </a:br>
            <a:r>
              <a:rPr lang="en-US" sz="650" dirty="0">
                <a:solidFill>
                  <a:prstClr val="white"/>
                </a:solidFill>
                <a:cs typeface="Arial" panose="020B0604020202020204" pitchFamily="34" charset="0"/>
              </a:rPr>
              <a:t>[To edit, click View &gt; Slide Master &gt; Slide Master]</a:t>
            </a:r>
          </a:p>
        </p:txBody>
      </p:sp>
      <p:sp>
        <p:nvSpPr>
          <p:cNvPr id="6" name="TextBox 5"/>
          <p:cNvSpPr txBox="1"/>
          <p:nvPr userDrawn="1"/>
        </p:nvSpPr>
        <p:spPr>
          <a:xfrm>
            <a:off x="8537575" y="6477000"/>
            <a:ext cx="230188" cy="100013"/>
          </a:xfrm>
          <a:prstGeom prst="rect">
            <a:avLst/>
          </a:prstGeom>
          <a:noFill/>
        </p:spPr>
        <p:txBody>
          <a:bodyPr lIns="0" tIns="0" rIns="0" bIns="0">
            <a:spAutoFit/>
          </a:bodyPr>
          <a:lstStyle/>
          <a:p>
            <a:pPr algn="r">
              <a:spcBef>
                <a:spcPts val="600"/>
              </a:spcBef>
              <a:buSzPct val="100000"/>
              <a:buFont typeface="Arial"/>
              <a:buNone/>
              <a:defRPr/>
            </a:pPr>
            <a:fld id="{21963095-BAA9-48EC-B777-FC119316661E}" type="slidenum">
              <a:rPr lang="en-US" sz="650">
                <a:solidFill>
                  <a:prstClr val="white"/>
                </a:solidFill>
                <a:cs typeface="Arial" panose="020B0604020202020204" pitchFamily="34" charset="0"/>
              </a:rPr>
              <a:pPr algn="r">
                <a:spcBef>
                  <a:spcPts val="600"/>
                </a:spcBef>
                <a:buSzPct val="100000"/>
                <a:buFont typeface="Arial"/>
                <a:buNone/>
                <a:defRPr/>
              </a:pPr>
              <a:t>‹#›</a:t>
            </a:fld>
            <a:endParaRPr lang="en-US" sz="650" dirty="0">
              <a:solidFill>
                <a:prstClr val="white"/>
              </a:solidFill>
              <a:cs typeface="Arial" panose="020B0604020202020204" pitchFamily="34" charset="0"/>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Tree>
    <p:extLst>
      <p:ext uri="{BB962C8B-B14F-4D97-AF65-F5344CB8AC3E}">
        <p14:creationId xmlns:p14="http://schemas.microsoft.com/office/powerpoint/2010/main" xmlns="" val="1930932195"/>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rgbClr val="012169"/>
        </a:solidFill>
        <a:effectLst/>
      </p:bgPr>
    </p:bg>
    <p:spTree>
      <p:nvGrpSpPr>
        <p:cNvPr id="1" name=""/>
        <p:cNvGrpSpPr/>
        <p:nvPr/>
      </p:nvGrpSpPr>
      <p:grpSpPr>
        <a:xfrm>
          <a:off x="0" y="0"/>
          <a:ext cx="0" cy="0"/>
          <a:chOff x="0" y="0"/>
          <a:chExt cx="0" cy="0"/>
        </a:xfrm>
      </p:grpSpPr>
      <p:sp>
        <p:nvSpPr>
          <p:cNvPr id="4" name="TextBox 3"/>
          <p:cNvSpPr txBox="1"/>
          <p:nvPr userDrawn="1"/>
        </p:nvSpPr>
        <p:spPr>
          <a:xfrm>
            <a:off x="4751388" y="6477000"/>
            <a:ext cx="3671887" cy="200025"/>
          </a:xfrm>
          <a:prstGeom prst="rect">
            <a:avLst/>
          </a:prstGeom>
          <a:noFill/>
        </p:spPr>
        <p:txBody>
          <a:bodyPr lIns="0" tIns="0" rIns="0" bIns="0">
            <a:spAutoFit/>
          </a:bodyPr>
          <a:lstStyle/>
          <a:p>
            <a:pPr algn="r">
              <a:buSzPct val="100000"/>
              <a:buFont typeface="Arial"/>
              <a:buNone/>
              <a:defRPr/>
            </a:pPr>
            <a:r>
              <a:rPr lang="en-US" sz="650" dirty="0">
                <a:solidFill>
                  <a:prstClr val="white"/>
                </a:solidFill>
                <a:cs typeface="Arial" panose="020B0604020202020204" pitchFamily="34" charset="0"/>
              </a:rPr>
              <a:t>Presentation title</a:t>
            </a:r>
            <a:br>
              <a:rPr lang="en-US" sz="650" dirty="0">
                <a:solidFill>
                  <a:prstClr val="white"/>
                </a:solidFill>
                <a:cs typeface="Arial" panose="020B0604020202020204" pitchFamily="34" charset="0"/>
              </a:rPr>
            </a:br>
            <a:r>
              <a:rPr lang="en-US" sz="650" dirty="0">
                <a:solidFill>
                  <a:prstClr val="white"/>
                </a:solidFill>
                <a:cs typeface="Arial" panose="020B0604020202020204" pitchFamily="34" charset="0"/>
              </a:rPr>
              <a:t>[To edit, click View &gt; Slide Master &gt; Slide Master]</a:t>
            </a:r>
          </a:p>
        </p:txBody>
      </p:sp>
      <p:sp>
        <p:nvSpPr>
          <p:cNvPr id="5" name="TextBox 4"/>
          <p:cNvSpPr txBox="1"/>
          <p:nvPr userDrawn="1"/>
        </p:nvSpPr>
        <p:spPr>
          <a:xfrm>
            <a:off x="376238" y="6477000"/>
            <a:ext cx="4016375" cy="201613"/>
          </a:xfrm>
          <a:prstGeom prst="rect">
            <a:avLst/>
          </a:prstGeom>
          <a:noFill/>
        </p:spPr>
        <p:txBody>
          <a:bodyPr lIns="0" tIns="0" rIns="0" bIns="0">
            <a:spAutoFit/>
          </a:bodyPr>
          <a:lstStyle/>
          <a:p>
            <a:pPr>
              <a:spcBef>
                <a:spcPts val="600"/>
              </a:spcBef>
              <a:buSzPct val="100000"/>
              <a:buFont typeface="Arial"/>
              <a:buNone/>
              <a:defRPr/>
            </a:pPr>
            <a:r>
              <a:rPr lang="en-US" sz="650" dirty="0">
                <a:solidFill>
                  <a:prstClr val="white"/>
                </a:solidFill>
                <a:cs typeface="Arial" panose="020B0604020202020204" pitchFamily="34" charset="0"/>
              </a:rPr>
              <a:t>Member firms and DTTL: Insert appropriate copyright</a:t>
            </a:r>
            <a:br>
              <a:rPr lang="en-US" sz="650" dirty="0">
                <a:solidFill>
                  <a:prstClr val="white"/>
                </a:solidFill>
                <a:cs typeface="Arial" panose="020B0604020202020204" pitchFamily="34" charset="0"/>
              </a:rPr>
            </a:br>
            <a:r>
              <a:rPr lang="en-US" sz="650" dirty="0">
                <a:solidFill>
                  <a:prstClr val="white"/>
                </a:solidFill>
                <a:cs typeface="Arial" panose="020B0604020202020204" pitchFamily="34" charset="0"/>
              </a:rPr>
              <a:t>[To edit, click View &gt; Slide Master &gt; Slide Master]</a:t>
            </a:r>
          </a:p>
        </p:txBody>
      </p:sp>
      <p:sp>
        <p:nvSpPr>
          <p:cNvPr id="6" name="TextBox 5"/>
          <p:cNvSpPr txBox="1"/>
          <p:nvPr userDrawn="1"/>
        </p:nvSpPr>
        <p:spPr>
          <a:xfrm>
            <a:off x="8537575" y="6477000"/>
            <a:ext cx="230188" cy="100013"/>
          </a:xfrm>
          <a:prstGeom prst="rect">
            <a:avLst/>
          </a:prstGeom>
          <a:noFill/>
        </p:spPr>
        <p:txBody>
          <a:bodyPr lIns="0" tIns="0" rIns="0" bIns="0">
            <a:spAutoFit/>
          </a:bodyPr>
          <a:lstStyle/>
          <a:p>
            <a:pPr algn="r">
              <a:spcBef>
                <a:spcPts val="600"/>
              </a:spcBef>
              <a:buSzPct val="100000"/>
              <a:buFont typeface="Arial"/>
              <a:buNone/>
              <a:defRPr/>
            </a:pPr>
            <a:fld id="{A8ED39E1-FE4F-4D33-96A4-BB993F8AC5FF}" type="slidenum">
              <a:rPr lang="en-US" sz="650">
                <a:solidFill>
                  <a:prstClr val="white"/>
                </a:solidFill>
                <a:cs typeface="Arial" panose="020B0604020202020204" pitchFamily="34" charset="0"/>
              </a:rPr>
              <a:pPr algn="r">
                <a:spcBef>
                  <a:spcPts val="600"/>
                </a:spcBef>
                <a:buSzPct val="100000"/>
                <a:buFont typeface="Arial"/>
                <a:buNone/>
                <a:defRPr/>
              </a:pPr>
              <a:t>‹#›</a:t>
            </a:fld>
            <a:endParaRPr lang="en-US" sz="650" dirty="0">
              <a:solidFill>
                <a:prstClr val="white"/>
              </a:solidFill>
              <a:cs typeface="Arial" panose="020B0604020202020204" pitchFamily="34" charset="0"/>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Tree>
    <p:extLst>
      <p:ext uri="{BB962C8B-B14F-4D97-AF65-F5344CB8AC3E}">
        <p14:creationId xmlns:p14="http://schemas.microsoft.com/office/powerpoint/2010/main" xmlns="" val="95601291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4" name="TextBox 3"/>
          <p:cNvSpPr txBox="1"/>
          <p:nvPr userDrawn="1"/>
        </p:nvSpPr>
        <p:spPr>
          <a:xfrm>
            <a:off x="4751388" y="6477000"/>
            <a:ext cx="3671887" cy="200025"/>
          </a:xfrm>
          <a:prstGeom prst="rect">
            <a:avLst/>
          </a:prstGeom>
          <a:noFill/>
        </p:spPr>
        <p:txBody>
          <a:bodyPr lIns="0" tIns="0" rIns="0" bIns="0">
            <a:spAutoFit/>
          </a:bodyPr>
          <a:lstStyle/>
          <a:p>
            <a:pPr algn="r">
              <a:buSzPct val="100000"/>
              <a:buFont typeface="Arial"/>
              <a:buNone/>
              <a:defRPr/>
            </a:pPr>
            <a:r>
              <a:rPr lang="de-DE" sz="650" dirty="0">
                <a:solidFill>
                  <a:prstClr val="white"/>
                </a:solidFill>
                <a:cs typeface="Arial" panose="020B0604020202020204" pitchFamily="34" charset="0"/>
              </a:rPr>
              <a:t>Draft Proposal </a:t>
            </a:r>
          </a:p>
          <a:p>
            <a:pPr algn="r">
              <a:buSzPct val="100000"/>
              <a:buFont typeface="Arial"/>
              <a:buNone/>
              <a:defRPr/>
            </a:pPr>
            <a:r>
              <a:rPr lang="de-DE" sz="650" dirty="0">
                <a:solidFill>
                  <a:prstClr val="white"/>
                </a:solidFill>
                <a:cs typeface="Arial" panose="020B0604020202020204" pitchFamily="34" charset="0"/>
              </a:rPr>
              <a:t>Volkswagen Bank GmbH</a:t>
            </a:r>
            <a:endParaRPr lang="en-US" sz="650" dirty="0">
              <a:solidFill>
                <a:prstClr val="white"/>
              </a:solidFill>
              <a:cs typeface="Arial" panose="020B0604020202020204" pitchFamily="34" charset="0"/>
            </a:endParaRPr>
          </a:p>
        </p:txBody>
      </p:sp>
      <p:sp>
        <p:nvSpPr>
          <p:cNvPr id="5" name="TextBox 4"/>
          <p:cNvSpPr txBox="1"/>
          <p:nvPr userDrawn="1"/>
        </p:nvSpPr>
        <p:spPr>
          <a:xfrm>
            <a:off x="376238" y="6477000"/>
            <a:ext cx="4016375" cy="100013"/>
          </a:xfrm>
          <a:prstGeom prst="rect">
            <a:avLst/>
          </a:prstGeom>
          <a:noFill/>
        </p:spPr>
        <p:txBody>
          <a:bodyPr lIns="0" tIns="0" rIns="0" bIns="0">
            <a:spAutoFit/>
          </a:bodyPr>
          <a:lstStyle/>
          <a:p>
            <a:pPr>
              <a:spcBef>
                <a:spcPts val="600"/>
              </a:spcBef>
              <a:buSzPct val="100000"/>
              <a:buFont typeface="Arial"/>
              <a:buNone/>
              <a:defRPr/>
            </a:pPr>
            <a:r>
              <a:rPr lang="en-US" sz="650" dirty="0">
                <a:solidFill>
                  <a:prstClr val="white"/>
                </a:solidFill>
                <a:cs typeface="Arial" panose="020B0604020202020204" pitchFamily="34" charset="0"/>
              </a:rPr>
              <a:t>Deloitte Business Solutions S.A.</a:t>
            </a:r>
          </a:p>
        </p:txBody>
      </p:sp>
      <p:sp>
        <p:nvSpPr>
          <p:cNvPr id="6" name="TextBox 5"/>
          <p:cNvSpPr txBox="1"/>
          <p:nvPr userDrawn="1"/>
        </p:nvSpPr>
        <p:spPr>
          <a:xfrm>
            <a:off x="8537575" y="6477000"/>
            <a:ext cx="230188" cy="100013"/>
          </a:xfrm>
          <a:prstGeom prst="rect">
            <a:avLst/>
          </a:prstGeom>
          <a:noFill/>
        </p:spPr>
        <p:txBody>
          <a:bodyPr lIns="0" tIns="0" rIns="0" bIns="0">
            <a:spAutoFit/>
          </a:bodyPr>
          <a:lstStyle/>
          <a:p>
            <a:pPr algn="r">
              <a:spcBef>
                <a:spcPts val="600"/>
              </a:spcBef>
              <a:buSzPct val="100000"/>
              <a:buFont typeface="Arial"/>
              <a:buNone/>
              <a:defRPr/>
            </a:pPr>
            <a:fld id="{5835AF25-97B3-4BA1-A828-543A5D03AB7B}" type="slidenum">
              <a:rPr lang="en-US" sz="650">
                <a:solidFill>
                  <a:prstClr val="white"/>
                </a:solidFill>
                <a:cs typeface="Arial" panose="020B0604020202020204" pitchFamily="34" charset="0"/>
              </a:rPr>
              <a:pPr algn="r">
                <a:spcBef>
                  <a:spcPts val="600"/>
                </a:spcBef>
                <a:buSzPct val="100000"/>
                <a:buFont typeface="Arial"/>
                <a:buNone/>
                <a:defRPr/>
              </a:pPr>
              <a:t>‹#›</a:t>
            </a:fld>
            <a:endParaRPr lang="en-US" sz="650" dirty="0">
              <a:solidFill>
                <a:prstClr val="white"/>
              </a:solidFill>
              <a:cs typeface="Arial" panose="020B0604020202020204" pitchFamily="34" charset="0"/>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Tree>
    <p:extLst>
      <p:ext uri="{BB962C8B-B14F-4D97-AF65-F5344CB8AC3E}">
        <p14:creationId xmlns:p14="http://schemas.microsoft.com/office/powerpoint/2010/main" xmlns="" val="268280782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5" name="TextBox 4"/>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7" name="TextBox 6"/>
          <p:cNvSpPr txBox="1"/>
          <p:nvPr userDrawn="1"/>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8" name="TextBox 7"/>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xmlns="" val="2104574128"/>
      </p:ext>
    </p:extLst>
  </p:cSld>
  <p:clrMapOvr>
    <a:masterClrMapping/>
  </p:clrMapOvr>
  <p:transition>
    <p:fade/>
  </p:transition>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graphicFrame>
        <p:nvGraphicFramePr>
          <p:cNvPr id="4" name="Object 7" hidden="1"/>
          <p:cNvGraphicFramePr>
            <a:graphicFrameLocks noChangeAspect="1"/>
          </p:cNvGraphicFramePr>
          <p:nvPr/>
        </p:nvGraphicFramePr>
        <p:xfrm>
          <a:off x="1588" y="1588"/>
          <a:ext cx="1587" cy="1587"/>
        </p:xfrm>
        <a:graphic>
          <a:graphicData uri="http://schemas.openxmlformats.org/presentationml/2006/ole">
            <p:oleObj spid="_x0000_s4117" name="think-cell Slide" r:id="rId3" imgW="360" imgH="360" progId="">
              <p:embed/>
            </p:oleObj>
          </a:graphicData>
        </a:graphic>
      </p:graphicFrame>
      <p:sp>
        <p:nvSpPr>
          <p:cNvPr id="5" name="TextBox 4"/>
          <p:cNvSpPr txBox="1"/>
          <p:nvPr userDrawn="1"/>
        </p:nvSpPr>
        <p:spPr>
          <a:xfrm>
            <a:off x="4751388" y="6477000"/>
            <a:ext cx="3671887" cy="215900"/>
          </a:xfrm>
          <a:prstGeom prst="rect">
            <a:avLst/>
          </a:prstGeom>
          <a:noFill/>
        </p:spPr>
        <p:txBody>
          <a:bodyPr lIns="0" tIns="0" rIns="0" bIns="0">
            <a:spAutoFit/>
          </a:bodyPr>
          <a:lstStyle/>
          <a:p>
            <a:pPr algn="r" defTabSz="673454">
              <a:buSzPct val="100000"/>
              <a:buFont typeface="Arial"/>
              <a:buNone/>
              <a:defRPr/>
            </a:pPr>
            <a:r>
              <a:rPr lang="en-US" sz="700" dirty="0">
                <a:solidFill>
                  <a:prstClr val="black"/>
                </a:solidFill>
                <a:cs typeface="Arial" panose="020B0604020202020204" pitchFamily="34" charset="0"/>
              </a:rPr>
              <a:t>Draft Proposal </a:t>
            </a:r>
          </a:p>
          <a:p>
            <a:pPr algn="r" defTabSz="673454">
              <a:buSzPct val="100000"/>
              <a:buFont typeface="Arial"/>
              <a:buNone/>
              <a:defRPr/>
            </a:pPr>
            <a:r>
              <a:rPr lang="en-US" sz="700" dirty="0">
                <a:solidFill>
                  <a:prstClr val="black"/>
                </a:solidFill>
                <a:cs typeface="Arial" panose="020B0604020202020204" pitchFamily="34" charset="0"/>
              </a:rPr>
              <a:t>Volkswagen Bank GmbH</a:t>
            </a:r>
            <a:endParaRPr lang="en-US" sz="650" dirty="0">
              <a:solidFill>
                <a:prstClr val="black"/>
              </a:solidFill>
              <a:cs typeface="Arial" panose="020B0604020202020204" pitchFamily="34" charset="0"/>
            </a:endParaRPr>
          </a:p>
        </p:txBody>
      </p:sp>
      <p:sp>
        <p:nvSpPr>
          <p:cNvPr id="6" name="TextBox 5"/>
          <p:cNvSpPr txBox="1"/>
          <p:nvPr userDrawn="1"/>
        </p:nvSpPr>
        <p:spPr>
          <a:xfrm>
            <a:off x="376238" y="6477000"/>
            <a:ext cx="4016375" cy="100013"/>
          </a:xfrm>
          <a:prstGeom prst="rect">
            <a:avLst/>
          </a:prstGeom>
          <a:noFill/>
        </p:spPr>
        <p:txBody>
          <a:bodyPr lIns="0" tIns="0" rIns="0" bIns="0">
            <a:spAutoFit/>
          </a:bodyPr>
          <a:lstStyle/>
          <a:p>
            <a:pPr>
              <a:spcBef>
                <a:spcPts val="600"/>
              </a:spcBef>
              <a:buSzPct val="100000"/>
              <a:buFont typeface="Arial"/>
              <a:buNone/>
              <a:defRPr/>
            </a:pPr>
            <a:r>
              <a:rPr lang="en-US" sz="650" dirty="0">
                <a:solidFill>
                  <a:prstClr val="black"/>
                </a:solidFill>
                <a:cs typeface="Arial" panose="020B0604020202020204" pitchFamily="34" charset="0"/>
              </a:rPr>
              <a:t>Deloitte Business Solutions S.A.</a:t>
            </a:r>
          </a:p>
        </p:txBody>
      </p:sp>
      <p:sp>
        <p:nvSpPr>
          <p:cNvPr id="7" name="TextBox 6"/>
          <p:cNvSpPr txBox="1"/>
          <p:nvPr userDrawn="1"/>
        </p:nvSpPr>
        <p:spPr>
          <a:xfrm>
            <a:off x="8537575" y="6477000"/>
            <a:ext cx="230188" cy="100013"/>
          </a:xfrm>
          <a:prstGeom prst="rect">
            <a:avLst/>
          </a:prstGeom>
          <a:noFill/>
        </p:spPr>
        <p:txBody>
          <a:bodyPr lIns="0" tIns="0" rIns="0" bIns="0">
            <a:spAutoFit/>
          </a:bodyPr>
          <a:lstStyle/>
          <a:p>
            <a:pPr algn="r">
              <a:spcBef>
                <a:spcPts val="600"/>
              </a:spcBef>
              <a:buSzPct val="100000"/>
              <a:buFont typeface="Arial"/>
              <a:buNone/>
              <a:defRPr/>
            </a:pPr>
            <a:fld id="{EAE870D9-3364-463D-B486-6A11CA1020AD}" type="slidenum">
              <a:rPr lang="en-US" sz="650">
                <a:solidFill>
                  <a:prstClr val="black"/>
                </a:solidFill>
                <a:cs typeface="Arial" panose="020B0604020202020204" pitchFamily="34" charset="0"/>
              </a:rPr>
              <a:pPr algn="r">
                <a:spcBef>
                  <a:spcPts val="600"/>
                </a:spcBef>
                <a:buSzPct val="100000"/>
                <a:buFont typeface="Arial"/>
                <a:buNone/>
                <a:defRPr/>
              </a:pPr>
              <a:t>‹#›</a:t>
            </a:fld>
            <a:endParaRPr lang="en-US" sz="650" dirty="0">
              <a:solidFill>
                <a:prstClr val="black"/>
              </a:solidFill>
              <a:cs typeface="Arial" panose="020B0604020202020204" pitchFamily="34" charset="0"/>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Tree>
    <p:extLst>
      <p:ext uri="{BB962C8B-B14F-4D97-AF65-F5344CB8AC3E}">
        <p14:creationId xmlns:p14="http://schemas.microsoft.com/office/powerpoint/2010/main" xmlns="" val="246639970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userDrawn="1"/>
        </p:nvSpPr>
        <p:spPr>
          <a:xfrm>
            <a:off x="4751388" y="6477000"/>
            <a:ext cx="3671887" cy="200025"/>
          </a:xfrm>
          <a:prstGeom prst="rect">
            <a:avLst/>
          </a:prstGeom>
          <a:noFill/>
        </p:spPr>
        <p:txBody>
          <a:bodyPr lIns="0" tIns="0" rIns="0" bIns="0">
            <a:spAutoFit/>
          </a:bodyPr>
          <a:lstStyle/>
          <a:p>
            <a:pPr algn="r">
              <a:buSzPct val="100000"/>
              <a:buFont typeface="Arial"/>
              <a:buNone/>
              <a:defRPr/>
            </a:pPr>
            <a:r>
              <a:rPr lang="de-DE" sz="650" dirty="0">
                <a:solidFill>
                  <a:prstClr val="white"/>
                </a:solidFill>
                <a:cs typeface="Arial" panose="020B0604020202020204" pitchFamily="34" charset="0"/>
              </a:rPr>
              <a:t>Draft Proposal </a:t>
            </a:r>
          </a:p>
          <a:p>
            <a:pPr algn="r">
              <a:buSzPct val="100000"/>
              <a:buFont typeface="Arial"/>
              <a:buNone/>
              <a:defRPr/>
            </a:pPr>
            <a:r>
              <a:rPr lang="de-DE" sz="650" dirty="0">
                <a:solidFill>
                  <a:prstClr val="white"/>
                </a:solidFill>
                <a:cs typeface="Arial" panose="020B0604020202020204" pitchFamily="34" charset="0"/>
              </a:rPr>
              <a:t>Volkswagen Bank GmbH</a:t>
            </a:r>
            <a:endParaRPr lang="en-US" sz="650" dirty="0">
              <a:solidFill>
                <a:prstClr val="white"/>
              </a:solidFill>
              <a:cs typeface="Arial" panose="020B0604020202020204" pitchFamily="34" charset="0"/>
            </a:endParaRPr>
          </a:p>
        </p:txBody>
      </p:sp>
      <p:sp>
        <p:nvSpPr>
          <p:cNvPr id="5" name="TextBox 4"/>
          <p:cNvSpPr txBox="1"/>
          <p:nvPr userDrawn="1"/>
        </p:nvSpPr>
        <p:spPr>
          <a:xfrm>
            <a:off x="376238" y="6477000"/>
            <a:ext cx="4016375" cy="100013"/>
          </a:xfrm>
          <a:prstGeom prst="rect">
            <a:avLst/>
          </a:prstGeom>
          <a:noFill/>
        </p:spPr>
        <p:txBody>
          <a:bodyPr lIns="0" tIns="0" rIns="0" bIns="0">
            <a:spAutoFit/>
          </a:bodyPr>
          <a:lstStyle/>
          <a:p>
            <a:pPr>
              <a:spcBef>
                <a:spcPts val="600"/>
              </a:spcBef>
              <a:buSzPct val="100000"/>
              <a:buFont typeface="Arial"/>
              <a:buNone/>
              <a:defRPr/>
            </a:pPr>
            <a:r>
              <a:rPr lang="en-US" sz="650" dirty="0">
                <a:solidFill>
                  <a:prstClr val="white"/>
                </a:solidFill>
                <a:cs typeface="Arial" panose="020B0604020202020204" pitchFamily="34" charset="0"/>
              </a:rPr>
              <a:t>Deloitte Business Solutions S.A.</a:t>
            </a:r>
          </a:p>
        </p:txBody>
      </p:sp>
      <p:sp>
        <p:nvSpPr>
          <p:cNvPr id="6" name="TextBox 5"/>
          <p:cNvSpPr txBox="1"/>
          <p:nvPr userDrawn="1"/>
        </p:nvSpPr>
        <p:spPr>
          <a:xfrm>
            <a:off x="8537575" y="6477000"/>
            <a:ext cx="230188" cy="100013"/>
          </a:xfrm>
          <a:prstGeom prst="rect">
            <a:avLst/>
          </a:prstGeom>
          <a:noFill/>
        </p:spPr>
        <p:txBody>
          <a:bodyPr lIns="0" tIns="0" rIns="0" bIns="0">
            <a:spAutoFit/>
          </a:bodyPr>
          <a:lstStyle/>
          <a:p>
            <a:pPr algn="r">
              <a:spcBef>
                <a:spcPts val="600"/>
              </a:spcBef>
              <a:buSzPct val="100000"/>
              <a:buFont typeface="Arial"/>
              <a:buNone/>
              <a:defRPr/>
            </a:pPr>
            <a:fld id="{8CC8CCDC-08B8-40DC-85FE-B8827D463DF3}" type="slidenum">
              <a:rPr lang="en-US" sz="650">
                <a:solidFill>
                  <a:prstClr val="white"/>
                </a:solidFill>
                <a:cs typeface="Arial" panose="020B0604020202020204" pitchFamily="34" charset="0"/>
              </a:rPr>
              <a:pPr algn="r">
                <a:spcBef>
                  <a:spcPts val="600"/>
                </a:spcBef>
                <a:buSzPct val="100000"/>
                <a:buFont typeface="Arial"/>
                <a:buNone/>
                <a:defRPr/>
              </a:pPr>
              <a:t>‹#›</a:t>
            </a:fld>
            <a:endParaRPr lang="en-US" sz="650" dirty="0">
              <a:solidFill>
                <a:prstClr val="white"/>
              </a:solidFill>
              <a:cs typeface="Arial" panose="020B0604020202020204" pitchFamily="34" charset="0"/>
            </a:endParaRPr>
          </a:p>
        </p:txBody>
      </p:sp>
      <p:sp>
        <p:nvSpPr>
          <p:cNvPr id="4" name="Text Placeholder 3"/>
          <p:cNvSpPr>
            <a:spLocks noGrp="1"/>
          </p:cNvSpPr>
          <p:nvPr>
            <p:ph type="body" sz="quarter" idx="10"/>
          </p:nvPr>
        </p:nvSpPr>
        <p:spPr>
          <a:xfrm>
            <a:off x="376238" y="1628774"/>
            <a:ext cx="6864277" cy="4752975"/>
          </a:xfrm>
          <a:prstGeom prst="rect">
            <a:avLst/>
          </a:prstGeom>
        </p:spPr>
        <p:txBody>
          <a:bodyPr>
            <a:norm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Tree>
    <p:extLst>
      <p:ext uri="{BB962C8B-B14F-4D97-AF65-F5344CB8AC3E}">
        <p14:creationId xmlns:p14="http://schemas.microsoft.com/office/powerpoint/2010/main" xmlns="" val="308279430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rgbClr val="012169"/>
        </a:solidFill>
        <a:effectLst/>
      </p:bgPr>
    </p:bg>
    <p:spTree>
      <p:nvGrpSpPr>
        <p:cNvPr id="1" name=""/>
        <p:cNvGrpSpPr/>
        <p:nvPr/>
      </p:nvGrpSpPr>
      <p:grpSpPr>
        <a:xfrm>
          <a:off x="0" y="0"/>
          <a:ext cx="0" cy="0"/>
          <a:chOff x="0" y="0"/>
          <a:chExt cx="0" cy="0"/>
        </a:xfrm>
      </p:grpSpPr>
      <p:sp>
        <p:nvSpPr>
          <p:cNvPr id="3" name="TextBox 2"/>
          <p:cNvSpPr txBox="1"/>
          <p:nvPr userDrawn="1"/>
        </p:nvSpPr>
        <p:spPr>
          <a:xfrm>
            <a:off x="4751388" y="6477000"/>
            <a:ext cx="3671887" cy="200025"/>
          </a:xfrm>
          <a:prstGeom prst="rect">
            <a:avLst/>
          </a:prstGeom>
          <a:noFill/>
        </p:spPr>
        <p:txBody>
          <a:bodyPr lIns="0" tIns="0" rIns="0" bIns="0">
            <a:spAutoFit/>
          </a:bodyPr>
          <a:lstStyle/>
          <a:p>
            <a:pPr algn="r">
              <a:buSzPct val="100000"/>
              <a:buFont typeface="Arial"/>
              <a:buNone/>
              <a:defRPr/>
            </a:pPr>
            <a:r>
              <a:rPr lang="de-DE" sz="650" dirty="0">
                <a:solidFill>
                  <a:prstClr val="white"/>
                </a:solidFill>
                <a:cs typeface="Arial" panose="020B0604020202020204" pitchFamily="34" charset="0"/>
              </a:rPr>
              <a:t>Draft Proposal </a:t>
            </a:r>
          </a:p>
          <a:p>
            <a:pPr algn="r">
              <a:buSzPct val="100000"/>
              <a:buFont typeface="Arial"/>
              <a:buNone/>
              <a:defRPr/>
            </a:pPr>
            <a:r>
              <a:rPr lang="de-DE" sz="650" dirty="0">
                <a:solidFill>
                  <a:prstClr val="white"/>
                </a:solidFill>
                <a:cs typeface="Arial" panose="020B0604020202020204" pitchFamily="34" charset="0"/>
              </a:rPr>
              <a:t>Volkswagen Bank GmbH</a:t>
            </a:r>
            <a:endParaRPr lang="en-US" sz="650" dirty="0">
              <a:solidFill>
                <a:prstClr val="white"/>
              </a:solidFill>
              <a:cs typeface="Arial" panose="020B0604020202020204" pitchFamily="34" charset="0"/>
            </a:endParaRPr>
          </a:p>
        </p:txBody>
      </p:sp>
      <p:sp>
        <p:nvSpPr>
          <p:cNvPr id="5" name="TextBox 4"/>
          <p:cNvSpPr txBox="1"/>
          <p:nvPr userDrawn="1"/>
        </p:nvSpPr>
        <p:spPr>
          <a:xfrm>
            <a:off x="376238" y="6477000"/>
            <a:ext cx="4016375" cy="100013"/>
          </a:xfrm>
          <a:prstGeom prst="rect">
            <a:avLst/>
          </a:prstGeom>
          <a:noFill/>
        </p:spPr>
        <p:txBody>
          <a:bodyPr lIns="0" tIns="0" rIns="0" bIns="0">
            <a:spAutoFit/>
          </a:bodyPr>
          <a:lstStyle/>
          <a:p>
            <a:pPr>
              <a:spcBef>
                <a:spcPts val="600"/>
              </a:spcBef>
              <a:buSzPct val="100000"/>
              <a:buFont typeface="Arial"/>
              <a:buNone/>
              <a:defRPr/>
            </a:pPr>
            <a:r>
              <a:rPr lang="en-US" sz="650" dirty="0">
                <a:solidFill>
                  <a:prstClr val="white"/>
                </a:solidFill>
                <a:cs typeface="Arial" panose="020B0604020202020204" pitchFamily="34" charset="0"/>
              </a:rPr>
              <a:t>Deloitte Business Solutions S.A.</a:t>
            </a:r>
          </a:p>
        </p:txBody>
      </p:sp>
      <p:sp>
        <p:nvSpPr>
          <p:cNvPr id="6" name="TextBox 5"/>
          <p:cNvSpPr txBox="1"/>
          <p:nvPr userDrawn="1"/>
        </p:nvSpPr>
        <p:spPr>
          <a:xfrm>
            <a:off x="8537575" y="6477000"/>
            <a:ext cx="230188" cy="100013"/>
          </a:xfrm>
          <a:prstGeom prst="rect">
            <a:avLst/>
          </a:prstGeom>
          <a:noFill/>
        </p:spPr>
        <p:txBody>
          <a:bodyPr lIns="0" tIns="0" rIns="0" bIns="0">
            <a:spAutoFit/>
          </a:bodyPr>
          <a:lstStyle/>
          <a:p>
            <a:pPr algn="r">
              <a:spcBef>
                <a:spcPts val="600"/>
              </a:spcBef>
              <a:buSzPct val="100000"/>
              <a:buFont typeface="Arial"/>
              <a:buNone/>
              <a:defRPr/>
            </a:pPr>
            <a:fld id="{609BF5AA-6DDC-4C59-AD4E-1A0E1D5C43BC}" type="slidenum">
              <a:rPr lang="en-US" sz="650">
                <a:solidFill>
                  <a:prstClr val="white"/>
                </a:solidFill>
                <a:cs typeface="Arial" panose="020B0604020202020204" pitchFamily="34" charset="0"/>
              </a:rPr>
              <a:pPr algn="r">
                <a:spcBef>
                  <a:spcPts val="600"/>
                </a:spcBef>
                <a:buSzPct val="100000"/>
                <a:buFont typeface="Arial"/>
                <a:buNone/>
                <a:defRPr/>
              </a:pPr>
              <a:t>‹#›</a:t>
            </a:fld>
            <a:endParaRPr lang="en-US" sz="650" dirty="0">
              <a:solidFill>
                <a:prstClr val="white"/>
              </a:solidFill>
              <a:cs typeface="Arial" panose="020B0604020202020204" pitchFamily="34" charset="0"/>
            </a:endParaRPr>
          </a:p>
        </p:txBody>
      </p:sp>
      <p:sp>
        <p:nvSpPr>
          <p:cNvPr id="4" name="Text Placeholder 3"/>
          <p:cNvSpPr>
            <a:spLocks noGrp="1"/>
          </p:cNvSpPr>
          <p:nvPr>
            <p:ph type="body" sz="quarter" idx="10"/>
          </p:nvPr>
        </p:nvSpPr>
        <p:spPr>
          <a:xfrm>
            <a:off x="376238" y="1627200"/>
            <a:ext cx="6958012" cy="4759584"/>
          </a:xfrm>
          <a:prstGeom prst="rect">
            <a:avLst/>
          </a:prstGeom>
        </p:spPr>
        <p:txBody>
          <a:bodyPr>
            <a:norm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Tree>
    <p:extLst>
      <p:ext uri="{BB962C8B-B14F-4D97-AF65-F5344CB8AC3E}">
        <p14:creationId xmlns:p14="http://schemas.microsoft.com/office/powerpoint/2010/main" xmlns="" val="4094459367"/>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rgbClr val="0097A9"/>
        </a:solidFill>
        <a:effectLst/>
      </p:bgPr>
    </p:bg>
    <p:spTree>
      <p:nvGrpSpPr>
        <p:cNvPr id="1" name=""/>
        <p:cNvGrpSpPr/>
        <p:nvPr/>
      </p:nvGrpSpPr>
      <p:grpSpPr>
        <a:xfrm>
          <a:off x="0" y="0"/>
          <a:ext cx="0" cy="0"/>
          <a:chOff x="0" y="0"/>
          <a:chExt cx="0" cy="0"/>
        </a:xfrm>
      </p:grpSpPr>
      <p:sp>
        <p:nvSpPr>
          <p:cNvPr id="3" name="TextBox 2"/>
          <p:cNvSpPr txBox="1"/>
          <p:nvPr userDrawn="1"/>
        </p:nvSpPr>
        <p:spPr>
          <a:xfrm>
            <a:off x="4751388" y="6477000"/>
            <a:ext cx="3671887" cy="200025"/>
          </a:xfrm>
          <a:prstGeom prst="rect">
            <a:avLst/>
          </a:prstGeom>
          <a:noFill/>
        </p:spPr>
        <p:txBody>
          <a:bodyPr lIns="0" tIns="0" rIns="0" bIns="0">
            <a:spAutoFit/>
          </a:bodyPr>
          <a:lstStyle/>
          <a:p>
            <a:pPr algn="r">
              <a:buSzPct val="100000"/>
              <a:buFont typeface="Arial"/>
              <a:buNone/>
              <a:defRPr/>
            </a:pPr>
            <a:r>
              <a:rPr lang="de-DE" sz="650" dirty="0">
                <a:solidFill>
                  <a:prstClr val="white"/>
                </a:solidFill>
                <a:cs typeface="Arial" panose="020B0604020202020204" pitchFamily="34" charset="0"/>
              </a:rPr>
              <a:t>Draft Proposal </a:t>
            </a:r>
          </a:p>
          <a:p>
            <a:pPr algn="r">
              <a:buSzPct val="100000"/>
              <a:buFont typeface="Arial"/>
              <a:buNone/>
              <a:defRPr/>
            </a:pPr>
            <a:r>
              <a:rPr lang="de-DE" sz="650" dirty="0">
                <a:solidFill>
                  <a:prstClr val="white"/>
                </a:solidFill>
                <a:cs typeface="Arial" panose="020B0604020202020204" pitchFamily="34" charset="0"/>
              </a:rPr>
              <a:t>Volkswagen Bank GmbH</a:t>
            </a:r>
            <a:endParaRPr lang="en-US" sz="650" dirty="0">
              <a:solidFill>
                <a:prstClr val="white"/>
              </a:solidFill>
              <a:cs typeface="Arial" panose="020B0604020202020204" pitchFamily="34" charset="0"/>
            </a:endParaRPr>
          </a:p>
        </p:txBody>
      </p:sp>
      <p:sp>
        <p:nvSpPr>
          <p:cNvPr id="5" name="TextBox 4"/>
          <p:cNvSpPr txBox="1"/>
          <p:nvPr userDrawn="1"/>
        </p:nvSpPr>
        <p:spPr>
          <a:xfrm>
            <a:off x="376238" y="6477000"/>
            <a:ext cx="4016375" cy="100013"/>
          </a:xfrm>
          <a:prstGeom prst="rect">
            <a:avLst/>
          </a:prstGeom>
          <a:noFill/>
        </p:spPr>
        <p:txBody>
          <a:bodyPr lIns="0" tIns="0" rIns="0" bIns="0">
            <a:spAutoFit/>
          </a:bodyPr>
          <a:lstStyle/>
          <a:p>
            <a:pPr>
              <a:spcBef>
                <a:spcPts val="600"/>
              </a:spcBef>
              <a:buSzPct val="100000"/>
              <a:buFont typeface="Arial"/>
              <a:buNone/>
              <a:defRPr/>
            </a:pPr>
            <a:r>
              <a:rPr lang="en-US" sz="650" dirty="0">
                <a:solidFill>
                  <a:prstClr val="white"/>
                </a:solidFill>
                <a:cs typeface="Arial" panose="020B0604020202020204" pitchFamily="34" charset="0"/>
              </a:rPr>
              <a:t>Deloitte Business Solutions S.A.</a:t>
            </a:r>
          </a:p>
        </p:txBody>
      </p:sp>
      <p:sp>
        <p:nvSpPr>
          <p:cNvPr id="6" name="TextBox 5"/>
          <p:cNvSpPr txBox="1"/>
          <p:nvPr userDrawn="1"/>
        </p:nvSpPr>
        <p:spPr>
          <a:xfrm>
            <a:off x="8537575" y="6477000"/>
            <a:ext cx="230188" cy="100013"/>
          </a:xfrm>
          <a:prstGeom prst="rect">
            <a:avLst/>
          </a:prstGeom>
          <a:noFill/>
        </p:spPr>
        <p:txBody>
          <a:bodyPr lIns="0" tIns="0" rIns="0" bIns="0">
            <a:spAutoFit/>
          </a:bodyPr>
          <a:lstStyle/>
          <a:p>
            <a:pPr algn="r">
              <a:spcBef>
                <a:spcPts val="600"/>
              </a:spcBef>
              <a:buSzPct val="100000"/>
              <a:buFont typeface="Arial"/>
              <a:buNone/>
              <a:defRPr/>
            </a:pPr>
            <a:fld id="{5CFD6921-3FC9-4504-A168-11C61366BA8A}" type="slidenum">
              <a:rPr lang="en-US" sz="650">
                <a:solidFill>
                  <a:prstClr val="white"/>
                </a:solidFill>
                <a:cs typeface="Arial" panose="020B0604020202020204" pitchFamily="34" charset="0"/>
              </a:rPr>
              <a:pPr algn="r">
                <a:spcBef>
                  <a:spcPts val="600"/>
                </a:spcBef>
                <a:buSzPct val="100000"/>
                <a:buFont typeface="Arial"/>
                <a:buNone/>
                <a:defRPr/>
              </a:pPr>
              <a:t>‹#›</a:t>
            </a:fld>
            <a:endParaRPr lang="en-US" sz="650" dirty="0">
              <a:solidFill>
                <a:prstClr val="white"/>
              </a:solidFill>
              <a:cs typeface="Arial" panose="020B0604020202020204" pitchFamily="34" charset="0"/>
            </a:endParaRPr>
          </a:p>
        </p:txBody>
      </p:sp>
      <p:sp>
        <p:nvSpPr>
          <p:cNvPr id="4" name="Text Placeholder 3"/>
          <p:cNvSpPr>
            <a:spLocks noGrp="1"/>
          </p:cNvSpPr>
          <p:nvPr>
            <p:ph type="body" sz="quarter" idx="10"/>
          </p:nvPr>
        </p:nvSpPr>
        <p:spPr>
          <a:xfrm>
            <a:off x="376238" y="1628774"/>
            <a:ext cx="6958012" cy="4752975"/>
          </a:xfrm>
          <a:prstGeom prst="rect">
            <a:avLst/>
          </a:prstGeom>
        </p:spPr>
        <p:txBody>
          <a:bodyPr>
            <a:norm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Tree>
    <p:extLst>
      <p:ext uri="{BB962C8B-B14F-4D97-AF65-F5344CB8AC3E}">
        <p14:creationId xmlns:p14="http://schemas.microsoft.com/office/powerpoint/2010/main" xmlns="" val="33242735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3" name="TextBox 2"/>
          <p:cNvSpPr txBox="1"/>
          <p:nvPr userDrawn="1"/>
        </p:nvSpPr>
        <p:spPr>
          <a:xfrm>
            <a:off x="4751388" y="6477000"/>
            <a:ext cx="3671887" cy="200025"/>
          </a:xfrm>
          <a:prstGeom prst="rect">
            <a:avLst/>
          </a:prstGeom>
          <a:noFill/>
        </p:spPr>
        <p:txBody>
          <a:bodyPr lIns="0" tIns="0" rIns="0" bIns="0">
            <a:spAutoFit/>
          </a:bodyPr>
          <a:lstStyle/>
          <a:p>
            <a:pPr algn="r">
              <a:buSzPct val="100000"/>
              <a:buFont typeface="Arial"/>
              <a:buNone/>
              <a:defRPr/>
            </a:pPr>
            <a:r>
              <a:rPr lang="de-DE" sz="650" dirty="0">
                <a:solidFill>
                  <a:prstClr val="white"/>
                </a:solidFill>
                <a:cs typeface="Arial" panose="020B0604020202020204" pitchFamily="34" charset="0"/>
              </a:rPr>
              <a:t>Draft Proposal </a:t>
            </a:r>
          </a:p>
          <a:p>
            <a:pPr algn="r">
              <a:buSzPct val="100000"/>
              <a:buFont typeface="Arial"/>
              <a:buNone/>
              <a:defRPr/>
            </a:pPr>
            <a:r>
              <a:rPr lang="de-DE" sz="650" dirty="0">
                <a:solidFill>
                  <a:prstClr val="white"/>
                </a:solidFill>
                <a:cs typeface="Arial" panose="020B0604020202020204" pitchFamily="34" charset="0"/>
              </a:rPr>
              <a:t>Volkswagen Bank GmbH</a:t>
            </a:r>
            <a:endParaRPr lang="en-US" sz="650" dirty="0">
              <a:solidFill>
                <a:prstClr val="white"/>
              </a:solidFill>
              <a:cs typeface="Arial" panose="020B0604020202020204" pitchFamily="34" charset="0"/>
            </a:endParaRPr>
          </a:p>
        </p:txBody>
      </p:sp>
      <p:sp>
        <p:nvSpPr>
          <p:cNvPr id="5" name="TextBox 4"/>
          <p:cNvSpPr txBox="1"/>
          <p:nvPr userDrawn="1"/>
        </p:nvSpPr>
        <p:spPr>
          <a:xfrm>
            <a:off x="376238" y="6477000"/>
            <a:ext cx="4016375" cy="100013"/>
          </a:xfrm>
          <a:prstGeom prst="rect">
            <a:avLst/>
          </a:prstGeom>
          <a:noFill/>
        </p:spPr>
        <p:txBody>
          <a:bodyPr lIns="0" tIns="0" rIns="0" bIns="0">
            <a:spAutoFit/>
          </a:bodyPr>
          <a:lstStyle/>
          <a:p>
            <a:pPr>
              <a:spcBef>
                <a:spcPts val="600"/>
              </a:spcBef>
              <a:buSzPct val="100000"/>
              <a:buFont typeface="Arial"/>
              <a:buNone/>
              <a:defRPr/>
            </a:pPr>
            <a:r>
              <a:rPr lang="en-US" sz="650" dirty="0">
                <a:solidFill>
                  <a:prstClr val="white"/>
                </a:solidFill>
                <a:cs typeface="Arial" panose="020B0604020202020204" pitchFamily="34" charset="0"/>
              </a:rPr>
              <a:t>Deloitte Business Solutions S.A.</a:t>
            </a:r>
          </a:p>
        </p:txBody>
      </p:sp>
      <p:sp>
        <p:nvSpPr>
          <p:cNvPr id="6" name="TextBox 5"/>
          <p:cNvSpPr txBox="1"/>
          <p:nvPr userDrawn="1"/>
        </p:nvSpPr>
        <p:spPr>
          <a:xfrm>
            <a:off x="8537575" y="6477000"/>
            <a:ext cx="230188" cy="100013"/>
          </a:xfrm>
          <a:prstGeom prst="rect">
            <a:avLst/>
          </a:prstGeom>
          <a:noFill/>
        </p:spPr>
        <p:txBody>
          <a:bodyPr lIns="0" tIns="0" rIns="0" bIns="0">
            <a:spAutoFit/>
          </a:bodyPr>
          <a:lstStyle/>
          <a:p>
            <a:pPr algn="r">
              <a:spcBef>
                <a:spcPts val="600"/>
              </a:spcBef>
              <a:buSzPct val="100000"/>
              <a:buFont typeface="Arial"/>
              <a:buNone/>
              <a:defRPr/>
            </a:pPr>
            <a:fld id="{E474EE7D-50B5-4D74-89CE-7E1A8EFC3758}" type="slidenum">
              <a:rPr lang="en-US" sz="650">
                <a:solidFill>
                  <a:prstClr val="white"/>
                </a:solidFill>
                <a:cs typeface="Arial" panose="020B0604020202020204" pitchFamily="34" charset="0"/>
              </a:rPr>
              <a:pPr algn="r">
                <a:spcBef>
                  <a:spcPts val="600"/>
                </a:spcBef>
                <a:buSzPct val="100000"/>
                <a:buFont typeface="Arial"/>
                <a:buNone/>
                <a:defRPr/>
              </a:pPr>
              <a:t>‹#›</a:t>
            </a:fld>
            <a:endParaRPr lang="en-US" sz="650" dirty="0">
              <a:solidFill>
                <a:prstClr val="white"/>
              </a:solidFill>
              <a:cs typeface="Arial" panose="020B0604020202020204" pitchFamily="34" charset="0"/>
            </a:endParaRPr>
          </a:p>
        </p:txBody>
      </p:sp>
      <p:sp>
        <p:nvSpPr>
          <p:cNvPr id="4" name="Text Placeholder 3"/>
          <p:cNvSpPr>
            <a:spLocks noGrp="1"/>
          </p:cNvSpPr>
          <p:nvPr>
            <p:ph type="body" sz="quarter" idx="10"/>
          </p:nvPr>
        </p:nvSpPr>
        <p:spPr>
          <a:xfrm>
            <a:off x="376238" y="1628774"/>
            <a:ext cx="6958012" cy="4752975"/>
          </a:xfrm>
          <a:prstGeom prst="rect">
            <a:avLst/>
          </a:prstGeom>
        </p:spPr>
        <p:txBody>
          <a:bodyPr>
            <a:norm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Tree>
    <p:extLst>
      <p:ext uri="{BB962C8B-B14F-4D97-AF65-F5344CB8AC3E}">
        <p14:creationId xmlns:p14="http://schemas.microsoft.com/office/powerpoint/2010/main" xmlns="" val="63812829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Key statement white">
    <p:spTree>
      <p:nvGrpSpPr>
        <p:cNvPr id="1" name=""/>
        <p:cNvGrpSpPr/>
        <p:nvPr/>
      </p:nvGrpSpPr>
      <p:grpSpPr>
        <a:xfrm>
          <a:off x="0" y="0"/>
          <a:ext cx="0" cy="0"/>
          <a:chOff x="0" y="0"/>
          <a:chExt cx="0" cy="0"/>
        </a:xfrm>
      </p:grpSpPr>
      <p:graphicFrame>
        <p:nvGraphicFramePr>
          <p:cNvPr id="3" name="Object 3" hidden="1"/>
          <p:cNvGraphicFramePr>
            <a:graphicFrameLocks noChangeAspect="1"/>
          </p:cNvGraphicFramePr>
          <p:nvPr/>
        </p:nvGraphicFramePr>
        <p:xfrm>
          <a:off x="1588" y="1588"/>
          <a:ext cx="1587" cy="1587"/>
        </p:xfrm>
        <a:graphic>
          <a:graphicData uri="http://schemas.openxmlformats.org/presentationml/2006/ole">
            <p:oleObj spid="_x0000_s5141" name="think-cell Slide" r:id="rId3" imgW="360" imgH="360" progId="">
              <p:embed/>
            </p:oleObj>
          </a:graphicData>
        </a:graphic>
      </p:graphicFrame>
      <p:sp>
        <p:nvSpPr>
          <p:cNvPr id="5" name="TextBox 4"/>
          <p:cNvSpPr txBox="1"/>
          <p:nvPr userDrawn="1"/>
        </p:nvSpPr>
        <p:spPr>
          <a:xfrm>
            <a:off x="4751388" y="6477000"/>
            <a:ext cx="3671887" cy="215900"/>
          </a:xfrm>
          <a:prstGeom prst="rect">
            <a:avLst/>
          </a:prstGeom>
          <a:noFill/>
        </p:spPr>
        <p:txBody>
          <a:bodyPr lIns="0" tIns="0" rIns="0" bIns="0">
            <a:spAutoFit/>
          </a:bodyPr>
          <a:lstStyle/>
          <a:p>
            <a:pPr algn="r" defTabSz="673454">
              <a:buSzPct val="100000"/>
              <a:buFont typeface="Arial"/>
              <a:buNone/>
              <a:defRPr/>
            </a:pPr>
            <a:r>
              <a:rPr lang="en-US" sz="700" dirty="0">
                <a:solidFill>
                  <a:prstClr val="black"/>
                </a:solidFill>
                <a:cs typeface="Arial" panose="020B0604020202020204" pitchFamily="34" charset="0"/>
              </a:rPr>
              <a:t>Draft Proposal </a:t>
            </a:r>
          </a:p>
          <a:p>
            <a:pPr algn="r" defTabSz="673454">
              <a:buSzPct val="100000"/>
              <a:buFont typeface="Arial"/>
              <a:buNone/>
              <a:defRPr/>
            </a:pPr>
            <a:r>
              <a:rPr lang="en-US" sz="700" dirty="0">
                <a:solidFill>
                  <a:prstClr val="black"/>
                </a:solidFill>
                <a:cs typeface="Arial" panose="020B0604020202020204" pitchFamily="34" charset="0"/>
              </a:rPr>
              <a:t>Volkswagen Bank GmbH</a:t>
            </a:r>
            <a:endParaRPr lang="en-US" sz="650" dirty="0">
              <a:solidFill>
                <a:prstClr val="black"/>
              </a:solidFill>
              <a:cs typeface="Arial" panose="020B0604020202020204" pitchFamily="34" charset="0"/>
            </a:endParaRPr>
          </a:p>
        </p:txBody>
      </p:sp>
      <p:sp>
        <p:nvSpPr>
          <p:cNvPr id="6" name="TextBox 5"/>
          <p:cNvSpPr txBox="1"/>
          <p:nvPr userDrawn="1"/>
        </p:nvSpPr>
        <p:spPr>
          <a:xfrm>
            <a:off x="376238" y="6477000"/>
            <a:ext cx="4016375" cy="100013"/>
          </a:xfrm>
          <a:prstGeom prst="rect">
            <a:avLst/>
          </a:prstGeom>
          <a:noFill/>
        </p:spPr>
        <p:txBody>
          <a:bodyPr lIns="0" tIns="0" rIns="0" bIns="0">
            <a:spAutoFit/>
          </a:bodyPr>
          <a:lstStyle/>
          <a:p>
            <a:pPr>
              <a:spcBef>
                <a:spcPts val="600"/>
              </a:spcBef>
              <a:buSzPct val="100000"/>
              <a:buFont typeface="Arial"/>
              <a:buNone/>
              <a:defRPr/>
            </a:pPr>
            <a:r>
              <a:rPr lang="en-US" sz="650" dirty="0">
                <a:solidFill>
                  <a:prstClr val="black"/>
                </a:solidFill>
                <a:cs typeface="Arial" panose="020B0604020202020204" pitchFamily="34" charset="0"/>
              </a:rPr>
              <a:t>Deloitte Business Solutions S.A.</a:t>
            </a:r>
          </a:p>
        </p:txBody>
      </p:sp>
      <p:sp>
        <p:nvSpPr>
          <p:cNvPr id="7" name="TextBox 6"/>
          <p:cNvSpPr txBox="1"/>
          <p:nvPr userDrawn="1"/>
        </p:nvSpPr>
        <p:spPr>
          <a:xfrm>
            <a:off x="8537575" y="6477000"/>
            <a:ext cx="230188" cy="100013"/>
          </a:xfrm>
          <a:prstGeom prst="rect">
            <a:avLst/>
          </a:prstGeom>
          <a:noFill/>
        </p:spPr>
        <p:txBody>
          <a:bodyPr lIns="0" tIns="0" rIns="0" bIns="0">
            <a:spAutoFit/>
          </a:bodyPr>
          <a:lstStyle/>
          <a:p>
            <a:pPr algn="r">
              <a:spcBef>
                <a:spcPts val="600"/>
              </a:spcBef>
              <a:buSzPct val="100000"/>
              <a:buFont typeface="Arial"/>
              <a:buNone/>
              <a:defRPr/>
            </a:pPr>
            <a:fld id="{496ECB36-6E3D-4BAC-830A-CAC4FFAD12CE}" type="slidenum">
              <a:rPr lang="en-US" sz="650">
                <a:solidFill>
                  <a:prstClr val="black"/>
                </a:solidFill>
                <a:cs typeface="Arial" panose="020B0604020202020204" pitchFamily="34" charset="0"/>
              </a:rPr>
              <a:pPr algn="r">
                <a:spcBef>
                  <a:spcPts val="600"/>
                </a:spcBef>
                <a:buSzPct val="100000"/>
                <a:buFont typeface="Arial"/>
                <a:buNone/>
                <a:defRPr/>
              </a:pPr>
              <a:t>‹#›</a:t>
            </a:fld>
            <a:endParaRPr lang="en-US" sz="650" dirty="0">
              <a:solidFill>
                <a:prstClr val="black"/>
              </a:solidFill>
              <a:cs typeface="Arial" panose="020B0604020202020204" pitchFamily="34" charset="0"/>
            </a:endParaRPr>
          </a:p>
        </p:txBody>
      </p:sp>
      <p:sp>
        <p:nvSpPr>
          <p:cNvPr id="4" name="Text Placeholder 3"/>
          <p:cNvSpPr>
            <a:spLocks noGrp="1"/>
          </p:cNvSpPr>
          <p:nvPr>
            <p:ph type="body" sz="quarter" idx="10"/>
          </p:nvPr>
        </p:nvSpPr>
        <p:spPr>
          <a:xfrm>
            <a:off x="376238" y="1628774"/>
            <a:ext cx="6958012" cy="4752975"/>
          </a:xfrm>
          <a:prstGeom prst="rect">
            <a:avLst/>
          </a:prstGeom>
        </p:spPr>
        <p:txBody>
          <a:bodyPr>
            <a:norm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Tree>
    <p:extLst>
      <p:ext uri="{BB962C8B-B14F-4D97-AF65-F5344CB8AC3E}">
        <p14:creationId xmlns:p14="http://schemas.microsoft.com/office/powerpoint/2010/main" xmlns="" val="358148457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6238" y="1665288"/>
            <a:ext cx="6958012" cy="4716463"/>
          </a:xfrm>
          <a:prstGeom prst="rect">
            <a:avLst/>
          </a:prstGeom>
        </p:spPr>
        <p:txBody>
          <a:bodyPr/>
          <a:lstStyle>
            <a:lvl1pPr>
              <a:tabLst>
                <a:tab pos="6729413" algn="r"/>
              </a:tabLst>
              <a:defRPr/>
            </a:lvl1pPr>
            <a:lvl2pPr>
              <a:tabLst>
                <a:tab pos="6729413" algn="r"/>
              </a:tabLst>
              <a:defRPr/>
            </a:lvl2pPr>
            <a:lvl3pPr>
              <a:tabLst>
                <a:tab pos="6729413" algn="r"/>
              </a:tabLst>
              <a:defRPr/>
            </a:lvl3pPr>
            <a:lvl4pPr>
              <a:tabLst>
                <a:tab pos="6729413" algn="r"/>
              </a:tabLst>
              <a:defRPr/>
            </a:lvl4pPr>
            <a:lvl5pPr>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p:nvPr>
        </p:nvSpPr>
        <p:spPr>
          <a:xfrm>
            <a:off x="376239" y="317499"/>
            <a:ext cx="8385174" cy="698501"/>
          </a:xfrm>
          <a:prstGeom prst="rect">
            <a:avLst/>
          </a:prstGeom>
        </p:spPr>
        <p:txBody>
          <a:bodyPr rtlCol="0">
            <a:noAutofit/>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xmlns="" val="255119277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76238" y="317501"/>
            <a:ext cx="8391525" cy="698500"/>
          </a:xfrm>
          <a:prstGeom prst="rect">
            <a:avLst/>
          </a:prstGeom>
        </p:spPr>
        <p:txBody>
          <a:bodyPr rtlCol="0">
            <a:noAutofit/>
          </a:bodyPr>
          <a:lstStyle>
            <a:lvl1pPr>
              <a:defRPr/>
            </a:lvl1pPr>
          </a:lstStyle>
          <a:p>
            <a:r>
              <a:rPr lang="en-US" noProof="0" smtClean="0"/>
              <a:t>Click to edit Master title style</a:t>
            </a:r>
            <a:endParaRPr lang="en-US" noProof="0" dirty="0"/>
          </a:p>
        </p:txBody>
      </p:sp>
      <p:sp>
        <p:nvSpPr>
          <p:cNvPr id="5" name="Picture Placeholder 9"/>
          <p:cNvSpPr>
            <a:spLocks noGrp="1"/>
          </p:cNvSpPr>
          <p:nvPr>
            <p:ph type="pic" sz="quarter" idx="15"/>
          </p:nvPr>
        </p:nvSpPr>
        <p:spPr>
          <a:xfrm>
            <a:off x="4087763" y="1701801"/>
            <a:ext cx="4680000" cy="4679950"/>
          </a:xfrm>
        </p:spPr>
        <p:txBody>
          <a:bodyPr rtlCol="0">
            <a:normAutofit/>
          </a:bodyPr>
          <a:lstStyle/>
          <a:p>
            <a:pPr lvl="0"/>
            <a:r>
              <a:rPr lang="en-US" noProof="0" smtClean="0"/>
              <a:t>Click icon to add picture</a:t>
            </a:r>
            <a:endParaRPr lang="en-US" noProof="0" dirty="0"/>
          </a:p>
        </p:txBody>
      </p:sp>
      <p:sp>
        <p:nvSpPr>
          <p:cNvPr id="6" name="Content Placeholder 3"/>
          <p:cNvSpPr>
            <a:spLocks noGrp="1"/>
          </p:cNvSpPr>
          <p:nvPr>
            <p:ph sz="quarter" idx="10"/>
          </p:nvPr>
        </p:nvSpPr>
        <p:spPr>
          <a:xfrm>
            <a:off x="376238" y="1665288"/>
            <a:ext cx="3342322"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xmlns="" val="35892343"/>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noProof="0" smtClean="0"/>
              <a:t>Click to edit Master title style</a:t>
            </a:r>
            <a:endParaRPr lang="en-US" noProof="0" dirty="0"/>
          </a:p>
        </p:txBody>
      </p:sp>
      <p:sp>
        <p:nvSpPr>
          <p:cNvPr id="14" name="Text Placeholder 18"/>
          <p:cNvSpPr>
            <a:spLocks noGrp="1"/>
          </p:cNvSpPr>
          <p:nvPr>
            <p:ph idx="1"/>
          </p:nvPr>
        </p:nvSpPr>
        <p:spPr>
          <a:xfrm>
            <a:off x="376238" y="1665288"/>
            <a:ext cx="8374062" cy="4716463"/>
          </a:xfrm>
          <a:prstGeom prst="rect">
            <a:avLst/>
          </a:prstGeom>
        </p:spPr>
        <p:txBody>
          <a:bodyPr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xmlns="" val="2832879864"/>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smtClean="0"/>
              <a:t>Click to edit Master text styles</a:t>
            </a:r>
          </a:p>
        </p:txBody>
      </p:sp>
      <p:sp>
        <p:nvSpPr>
          <p:cNvPr id="14" name="Title Placeholder 1"/>
          <p:cNvSpPr>
            <a:spLocks noGrp="1"/>
          </p:cNvSpPr>
          <p:nvPr>
            <p:ph type="title"/>
          </p:nvPr>
        </p:nvSpPr>
        <p:spPr>
          <a:xfrm>
            <a:off x="376238" y="317499"/>
            <a:ext cx="8371762" cy="698501"/>
          </a:xfrm>
          <a:prstGeom prst="rect">
            <a:avLst/>
          </a:prstGeom>
        </p:spPr>
        <p:txBody>
          <a:bodyPr rtlCol="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xmlns="" val="355958772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80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3" name="TextBox 12"/>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4" name="TextBox 13"/>
          <p:cNvSpPr txBox="1"/>
          <p:nvPr userDrawn="1"/>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5" name="TextBox 14"/>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xmlns="" val="1976482637"/>
      </p:ext>
    </p:extLst>
  </p:cSld>
  <p:clrMapOvr>
    <a:masterClrMapping/>
  </p:clrMapOvr>
  <p:transition>
    <p:fade/>
  </p:transition>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smtClean="0"/>
              <a:t>Click to edit Master text styles</a:t>
            </a:r>
          </a:p>
        </p:txBody>
      </p:sp>
      <p:sp>
        <p:nvSpPr>
          <p:cNvPr id="14" name="Title Placeholder 1"/>
          <p:cNvSpPr>
            <a:spLocks noGrp="1"/>
          </p:cNvSpPr>
          <p:nvPr>
            <p:ph type="title"/>
          </p:nvPr>
        </p:nvSpPr>
        <p:spPr>
          <a:xfrm>
            <a:off x="376238" y="317499"/>
            <a:ext cx="8371762" cy="698501"/>
          </a:xfrm>
          <a:prstGeom prst="rect">
            <a:avLst/>
          </a:prstGeom>
        </p:spPr>
        <p:txBody>
          <a:bodyPr rtlCol="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rtlCol="0">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xmlns="" val="2889599460"/>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p:nvPr>
        </p:nvSpPr>
        <p:spPr>
          <a:xfrm>
            <a:off x="376237" y="651600"/>
            <a:ext cx="8391525" cy="757255"/>
          </a:xfrm>
          <a:prstGeom prst="rect">
            <a:avLst/>
          </a:prstGeom>
        </p:spPr>
        <p:txBody>
          <a:bodyPr>
            <a:noAutofit/>
          </a:bodyPr>
          <a:lstStyle>
            <a:lvl1pPr marL="0" indent="0">
              <a:buNone/>
              <a:defRPr sz="2000" b="0">
                <a:solidFill>
                  <a:srgbClr val="575757"/>
                </a:solidFill>
              </a:defRPr>
            </a:lvl1pPr>
          </a:lstStyle>
          <a:p>
            <a:pPr lvl="0"/>
            <a:r>
              <a:rPr lang="en-US" noProof="0" smtClean="0"/>
              <a:t>Click to edit Master text styles</a:t>
            </a:r>
          </a:p>
        </p:txBody>
      </p:sp>
      <p:sp>
        <p:nvSpPr>
          <p:cNvPr id="16" name="Title Placeholder 1"/>
          <p:cNvSpPr>
            <a:spLocks noGrp="1"/>
          </p:cNvSpPr>
          <p:nvPr>
            <p:ph type="title"/>
          </p:nvPr>
        </p:nvSpPr>
        <p:spPr>
          <a:xfrm>
            <a:off x="376237" y="317499"/>
            <a:ext cx="8391525" cy="698501"/>
          </a:xfrm>
          <a:prstGeom prst="rect">
            <a:avLst/>
          </a:prstGeom>
        </p:spPr>
        <p:txBody>
          <a:bodyPr rtlCol="0">
            <a:noAutofit/>
          </a:bodyPr>
          <a:lstStyle>
            <a:lvl1pPr>
              <a:defRPr/>
            </a:lvl1pPr>
          </a:lstStyle>
          <a:p>
            <a:r>
              <a:rPr lang="en-US" noProof="0" smtClean="0"/>
              <a:t>Click to edit Master title style</a:t>
            </a:r>
            <a:endParaRPr lang="en-US" noProof="0" dirty="0"/>
          </a:p>
        </p:txBody>
      </p:sp>
      <p:sp>
        <p:nvSpPr>
          <p:cNvPr id="17" name="Chart Placeholder 3"/>
          <p:cNvSpPr>
            <a:spLocks noGrp="1"/>
          </p:cNvSpPr>
          <p:nvPr>
            <p:ph type="chart" sz="quarter" idx="15"/>
          </p:nvPr>
        </p:nvSpPr>
        <p:spPr>
          <a:xfrm>
            <a:off x="376239" y="2051999"/>
            <a:ext cx="8391524" cy="4069013"/>
          </a:xfrm>
          <a:prstGeom prst="rect">
            <a:avLst/>
          </a:prstGeom>
        </p:spPr>
        <p:txBody>
          <a:bodyPr rtlCol="0">
            <a:normAutofit/>
          </a:bodyPr>
          <a:lstStyle/>
          <a:p>
            <a:pPr lvl="0"/>
            <a:r>
              <a:rPr lang="en-US" noProof="0" smtClean="0"/>
              <a:t>Click icon to add chart</a:t>
            </a:r>
            <a:endParaRPr lang="en-US" noProof="0" dirty="0"/>
          </a:p>
        </p:txBody>
      </p:sp>
      <p:sp>
        <p:nvSpPr>
          <p:cNvPr id="18" name="Text Placeholder 8"/>
          <p:cNvSpPr>
            <a:spLocks noGrp="1"/>
          </p:cNvSpPr>
          <p:nvPr>
            <p:ph type="body" sz="quarter" idx="18"/>
          </p:nvPr>
        </p:nvSpPr>
        <p:spPr>
          <a:xfrm>
            <a:off x="376239" y="1700213"/>
            <a:ext cx="8391524" cy="357187"/>
          </a:xfrm>
        </p:spPr>
        <p:txBody>
          <a:bodyPr/>
          <a:lstStyle/>
          <a:p>
            <a:pPr lvl="0"/>
            <a:r>
              <a:rPr lang="en-US" noProof="0" smtClean="0"/>
              <a:t>Click to edit Master text styles</a:t>
            </a:r>
          </a:p>
        </p:txBody>
      </p:sp>
      <p:sp>
        <p:nvSpPr>
          <p:cNvPr id="19" name="Text Placeholder 7"/>
          <p:cNvSpPr>
            <a:spLocks noGrp="1"/>
          </p:cNvSpPr>
          <p:nvPr>
            <p:ph type="body" sz="quarter" idx="23"/>
          </p:nvPr>
        </p:nvSpPr>
        <p:spPr>
          <a:xfrm>
            <a:off x="376238" y="6121013"/>
            <a:ext cx="8391525" cy="260737"/>
          </a:xfrm>
        </p:spPr>
        <p:txBody>
          <a:bodyPr>
            <a:normAutofit/>
          </a:bodyPr>
          <a:lstStyle>
            <a:lvl1pPr>
              <a:spcAft>
                <a:spcPts val="0"/>
              </a:spcAft>
              <a:defRPr sz="900"/>
            </a:lvl1pPr>
          </a:lstStyle>
          <a:p>
            <a:pPr lvl="0"/>
            <a:r>
              <a:rPr lang="en-US" noProof="0" smtClean="0"/>
              <a:t>Click to edit Master text styles</a:t>
            </a:r>
          </a:p>
        </p:txBody>
      </p:sp>
    </p:spTree>
    <p:extLst>
      <p:ext uri="{BB962C8B-B14F-4D97-AF65-F5344CB8AC3E}">
        <p14:creationId xmlns:p14="http://schemas.microsoft.com/office/powerpoint/2010/main" xmlns="" val="2958073364"/>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p:nvPr>
        </p:nvSpPr>
        <p:spPr>
          <a:xfrm>
            <a:off x="376238" y="651600"/>
            <a:ext cx="8391525" cy="757255"/>
          </a:xfrm>
          <a:prstGeom prst="rect">
            <a:avLst/>
          </a:prstGeom>
        </p:spPr>
        <p:txBody>
          <a:bodyPr>
            <a:noAutofit/>
          </a:bodyPr>
          <a:lstStyle>
            <a:lvl1pPr marL="0" indent="0">
              <a:buNone/>
              <a:defRPr sz="2000" b="0">
                <a:solidFill>
                  <a:srgbClr val="575757"/>
                </a:solidFill>
              </a:defRPr>
            </a:lvl1pPr>
          </a:lstStyle>
          <a:p>
            <a:pPr lvl="0"/>
            <a:r>
              <a:rPr lang="en-US" noProof="0" smtClean="0"/>
              <a:t>Click to edit Master text styles</a:t>
            </a:r>
          </a:p>
        </p:txBody>
      </p:sp>
      <p:sp>
        <p:nvSpPr>
          <p:cNvPr id="16" name="Title Placeholder 1"/>
          <p:cNvSpPr>
            <a:spLocks noGrp="1"/>
          </p:cNvSpPr>
          <p:nvPr>
            <p:ph type="title"/>
          </p:nvPr>
        </p:nvSpPr>
        <p:spPr>
          <a:xfrm>
            <a:off x="376237" y="317499"/>
            <a:ext cx="8391525" cy="698501"/>
          </a:xfrm>
          <a:prstGeom prst="rect">
            <a:avLst/>
          </a:prstGeom>
        </p:spPr>
        <p:txBody>
          <a:bodyPr rtlCol="0">
            <a:noAutofit/>
          </a:bodyPr>
          <a:lstStyle>
            <a:lvl1pPr>
              <a:defRPr/>
            </a:lvl1pPr>
          </a:lstStyle>
          <a:p>
            <a:r>
              <a:rPr lang="en-US" noProof="0" smtClean="0"/>
              <a:t>Click to edit Master title style</a:t>
            </a:r>
            <a:endParaRPr lang="en-US" noProof="0" dirty="0"/>
          </a:p>
        </p:txBody>
      </p:sp>
      <p:sp>
        <p:nvSpPr>
          <p:cNvPr id="17" name="Chart Placeholder 3"/>
          <p:cNvSpPr>
            <a:spLocks noGrp="1"/>
          </p:cNvSpPr>
          <p:nvPr>
            <p:ph type="chart" sz="quarter" idx="15"/>
          </p:nvPr>
        </p:nvSpPr>
        <p:spPr>
          <a:xfrm>
            <a:off x="378000" y="2051999"/>
            <a:ext cx="2662162" cy="4069014"/>
          </a:xfrm>
          <a:prstGeom prst="rect">
            <a:avLst/>
          </a:prstGeom>
        </p:spPr>
        <p:txBody>
          <a:bodyPr rtlCol="0">
            <a:normAutofit/>
          </a:bodyPr>
          <a:lstStyle/>
          <a:p>
            <a:pPr lvl="0"/>
            <a:r>
              <a:rPr lang="en-US" noProof="0" smtClean="0"/>
              <a:t>Click icon to add chart</a:t>
            </a:r>
            <a:endParaRPr lang="en-US" noProof="0" dirty="0"/>
          </a:p>
        </p:txBody>
      </p:sp>
      <p:sp>
        <p:nvSpPr>
          <p:cNvPr id="18" name="Text Placeholder 8"/>
          <p:cNvSpPr>
            <a:spLocks noGrp="1"/>
          </p:cNvSpPr>
          <p:nvPr>
            <p:ph type="body" sz="quarter" idx="18"/>
          </p:nvPr>
        </p:nvSpPr>
        <p:spPr>
          <a:xfrm>
            <a:off x="376237" y="1665289"/>
            <a:ext cx="2671763" cy="392112"/>
          </a:xfrm>
        </p:spPr>
        <p:txBody>
          <a:bodyPr/>
          <a:lstStyle/>
          <a:p>
            <a:pPr lvl="0"/>
            <a:r>
              <a:rPr lang="en-US" noProof="0" smtClean="0"/>
              <a:t>Click to edit Master text styles</a:t>
            </a:r>
          </a:p>
        </p:txBody>
      </p:sp>
      <p:sp>
        <p:nvSpPr>
          <p:cNvPr id="7" name="Chart Placeholder 3"/>
          <p:cNvSpPr>
            <a:spLocks noGrp="1"/>
          </p:cNvSpPr>
          <p:nvPr>
            <p:ph type="chart" sz="quarter" idx="19"/>
          </p:nvPr>
        </p:nvSpPr>
        <p:spPr>
          <a:xfrm>
            <a:off x="3227388" y="2051999"/>
            <a:ext cx="2671212" cy="4069014"/>
          </a:xfrm>
          <a:prstGeom prst="rect">
            <a:avLst/>
          </a:prstGeom>
        </p:spPr>
        <p:txBody>
          <a:bodyPr rtlCol="0">
            <a:normAutofit/>
          </a:bodyPr>
          <a:lstStyle/>
          <a:p>
            <a:pPr lvl="0"/>
            <a:r>
              <a:rPr lang="en-US" noProof="0" smtClean="0"/>
              <a:t>Click icon to add chart</a:t>
            </a:r>
            <a:endParaRPr lang="en-US" noProof="0" dirty="0"/>
          </a:p>
        </p:txBody>
      </p:sp>
      <p:sp>
        <p:nvSpPr>
          <p:cNvPr id="8" name="Text Placeholder 8"/>
          <p:cNvSpPr>
            <a:spLocks noGrp="1"/>
          </p:cNvSpPr>
          <p:nvPr>
            <p:ph type="body" sz="quarter" idx="20"/>
          </p:nvPr>
        </p:nvSpPr>
        <p:spPr>
          <a:xfrm>
            <a:off x="3227388" y="1665289"/>
            <a:ext cx="2671211" cy="392112"/>
          </a:xfrm>
        </p:spPr>
        <p:txBody>
          <a:bodyPr/>
          <a:lstStyle/>
          <a:p>
            <a:pPr lvl="0"/>
            <a:r>
              <a:rPr lang="en-US" noProof="0" smtClean="0"/>
              <a:t>Click to edit Master text styles</a:t>
            </a:r>
          </a:p>
        </p:txBody>
      </p:sp>
      <p:sp>
        <p:nvSpPr>
          <p:cNvPr id="9" name="Chart Placeholder 3"/>
          <p:cNvSpPr>
            <a:spLocks noGrp="1"/>
          </p:cNvSpPr>
          <p:nvPr>
            <p:ph type="chart" sz="quarter" idx="21"/>
          </p:nvPr>
        </p:nvSpPr>
        <p:spPr>
          <a:xfrm>
            <a:off x="6094797" y="2051999"/>
            <a:ext cx="2672965" cy="4069014"/>
          </a:xfrm>
          <a:prstGeom prst="rect">
            <a:avLst/>
          </a:prstGeom>
        </p:spPr>
        <p:txBody>
          <a:bodyPr rtlCol="0">
            <a:normAutofit/>
          </a:bodyPr>
          <a:lstStyle/>
          <a:p>
            <a:pPr lvl="0"/>
            <a:r>
              <a:rPr lang="en-US" noProof="0" smtClean="0"/>
              <a:t>Click icon to add chart</a:t>
            </a:r>
            <a:endParaRPr lang="en-US" noProof="0" dirty="0"/>
          </a:p>
        </p:txBody>
      </p:sp>
      <p:sp>
        <p:nvSpPr>
          <p:cNvPr id="10" name="Text Placeholder 8"/>
          <p:cNvSpPr>
            <a:spLocks noGrp="1"/>
          </p:cNvSpPr>
          <p:nvPr>
            <p:ph type="body" sz="quarter" idx="22"/>
          </p:nvPr>
        </p:nvSpPr>
        <p:spPr>
          <a:xfrm>
            <a:off x="6094797" y="1659145"/>
            <a:ext cx="2672966" cy="398256"/>
          </a:xfrm>
        </p:spPr>
        <p:txBody>
          <a:bodyPr/>
          <a:lstStyle/>
          <a:p>
            <a:pPr lvl="0"/>
            <a:r>
              <a:rPr lang="en-US" noProof="0" smtClean="0"/>
              <a:t>Click to edit Master text styles</a:t>
            </a:r>
          </a:p>
        </p:txBody>
      </p:sp>
      <p:sp>
        <p:nvSpPr>
          <p:cNvPr id="12" name="Text Placeholder 7"/>
          <p:cNvSpPr>
            <a:spLocks noGrp="1"/>
          </p:cNvSpPr>
          <p:nvPr>
            <p:ph type="body" sz="quarter" idx="23"/>
          </p:nvPr>
        </p:nvSpPr>
        <p:spPr>
          <a:xfrm>
            <a:off x="376237" y="6121013"/>
            <a:ext cx="8374064" cy="260737"/>
          </a:xfrm>
        </p:spPr>
        <p:txBody>
          <a:bodyPr>
            <a:normAutofit/>
          </a:bodyPr>
          <a:lstStyle>
            <a:lvl1pPr>
              <a:spcAft>
                <a:spcPts val="0"/>
              </a:spcAft>
              <a:defRPr sz="900"/>
            </a:lvl1pPr>
          </a:lstStyle>
          <a:p>
            <a:pPr lvl="0"/>
            <a:r>
              <a:rPr lang="en-US" noProof="0" smtClean="0"/>
              <a:t>Click to edit Master text styles</a:t>
            </a:r>
          </a:p>
        </p:txBody>
      </p:sp>
    </p:spTree>
    <p:extLst>
      <p:ext uri="{BB962C8B-B14F-4D97-AF65-F5344CB8AC3E}">
        <p14:creationId xmlns:p14="http://schemas.microsoft.com/office/powerpoint/2010/main" xmlns="" val="1277123473"/>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6238" y="317499"/>
            <a:ext cx="8402002" cy="698501"/>
          </a:xfrm>
          <a:prstGeom prst="rect">
            <a:avLst/>
          </a:prstGeom>
        </p:spPr>
        <p:txBody>
          <a:bodyPr rtlCol="0">
            <a:noAutofit/>
          </a:bodyPr>
          <a:lstStyle>
            <a:lvl1pPr>
              <a:defRPr/>
            </a:lvl1pPr>
          </a:lstStyle>
          <a:p>
            <a:r>
              <a:rPr lang="en-US" noProof="0" smtClean="0"/>
              <a:t>Click to edit Master title style</a:t>
            </a:r>
            <a:endParaRPr lang="en-US" noProof="0" dirty="0"/>
          </a:p>
        </p:txBody>
      </p:sp>
      <p:sp>
        <p:nvSpPr>
          <p:cNvPr id="9" name="Text Placeholder 8"/>
          <p:cNvSpPr>
            <a:spLocks noGrp="1"/>
          </p:cNvSpPr>
          <p:nvPr>
            <p:ph type="body" sz="quarter" idx="13"/>
          </p:nvPr>
        </p:nvSpPr>
        <p:spPr>
          <a:xfrm>
            <a:off x="376238" y="651600"/>
            <a:ext cx="8402002" cy="757255"/>
          </a:xfrm>
          <a:prstGeom prst="rect">
            <a:avLst/>
          </a:prstGeom>
        </p:spPr>
        <p:txBody>
          <a:bodyPr>
            <a:noAutofit/>
          </a:bodyPr>
          <a:lstStyle>
            <a:lvl1pPr marL="0" indent="0">
              <a:buNone/>
              <a:defRPr sz="2000" b="0">
                <a:solidFill>
                  <a:srgbClr val="575757"/>
                </a:solidFill>
              </a:defRPr>
            </a:lvl1pPr>
          </a:lstStyle>
          <a:p>
            <a:pPr lvl="0"/>
            <a:r>
              <a:rPr lang="en-US" noProof="0" smtClean="0"/>
              <a:t>Click to edit Master text styles</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xmlns="" val="3627868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p:nvPr>
        </p:nvSpPr>
        <p:spPr>
          <a:xfrm>
            <a:off x="376237" y="651600"/>
            <a:ext cx="8391525" cy="757255"/>
          </a:xfrm>
          <a:prstGeom prst="rect">
            <a:avLst/>
          </a:prstGeom>
        </p:spPr>
        <p:txBody>
          <a:bodyPr>
            <a:noAutofit/>
          </a:bodyPr>
          <a:lstStyle>
            <a:lvl1pPr marL="0" indent="0">
              <a:buNone/>
              <a:defRPr sz="2000" b="0">
                <a:solidFill>
                  <a:srgbClr val="575757"/>
                </a:solidFill>
              </a:defRPr>
            </a:lvl1pPr>
          </a:lstStyle>
          <a:p>
            <a:pPr lvl="0"/>
            <a:r>
              <a:rPr lang="en-US" noProof="0" smtClean="0"/>
              <a:t>Click to edit Master text styles</a:t>
            </a:r>
          </a:p>
        </p:txBody>
      </p:sp>
      <p:sp>
        <p:nvSpPr>
          <p:cNvPr id="8" name="Title Placeholder 1"/>
          <p:cNvSpPr>
            <a:spLocks noGrp="1"/>
          </p:cNvSpPr>
          <p:nvPr>
            <p:ph type="title"/>
          </p:nvPr>
        </p:nvSpPr>
        <p:spPr>
          <a:xfrm>
            <a:off x="376237" y="317500"/>
            <a:ext cx="8391525" cy="698500"/>
          </a:xfrm>
          <a:prstGeom prst="rect">
            <a:avLst/>
          </a:prstGeom>
        </p:spPr>
        <p:txBody>
          <a:bodyPr rtlCol="0">
            <a:noAutofit/>
          </a:bodyPr>
          <a:lstStyle>
            <a:lvl1pPr>
              <a:defRPr/>
            </a:lvl1pPr>
          </a:lstStyle>
          <a:p>
            <a:r>
              <a:rPr lang="en-US" noProof="0" smtClean="0"/>
              <a:t>Click to edit Master title style</a:t>
            </a:r>
            <a:endParaRPr lang="en-US" noProof="0" dirty="0"/>
          </a:p>
        </p:txBody>
      </p:sp>
      <p:sp>
        <p:nvSpPr>
          <p:cNvPr id="11" name="Content Placeholder 3"/>
          <p:cNvSpPr>
            <a:spLocks noGrp="1"/>
          </p:cNvSpPr>
          <p:nvPr>
            <p:ph sz="quarter" idx="10"/>
          </p:nvPr>
        </p:nvSpPr>
        <p:spPr>
          <a:xfrm>
            <a:off x="376237" y="1665288"/>
            <a:ext cx="3979185"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Content Placeholder 3"/>
          <p:cNvSpPr>
            <a:spLocks noGrp="1"/>
          </p:cNvSpPr>
          <p:nvPr>
            <p:ph sz="quarter" idx="20"/>
          </p:nvPr>
        </p:nvSpPr>
        <p:spPr>
          <a:xfrm>
            <a:off x="4787999" y="1665288"/>
            <a:ext cx="3979763"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xmlns="" val="756008229"/>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76239" y="1665288"/>
            <a:ext cx="4016374"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Chart Placeholder 2"/>
          <p:cNvSpPr>
            <a:spLocks noGrp="1"/>
          </p:cNvSpPr>
          <p:nvPr>
            <p:ph type="chart" sz="quarter" idx="21"/>
          </p:nvPr>
        </p:nvSpPr>
        <p:spPr>
          <a:xfrm>
            <a:off x="4755917" y="2125013"/>
            <a:ext cx="4011846" cy="3996000"/>
          </a:xfrm>
        </p:spPr>
        <p:txBody>
          <a:bodyPr rtlCol="0">
            <a:normAutofit/>
          </a:bodyPr>
          <a:lstStyle/>
          <a:p>
            <a:pPr lvl="0"/>
            <a:r>
              <a:rPr lang="en-US" noProof="0" smtClean="0"/>
              <a:t>Click icon to add chart</a:t>
            </a:r>
            <a:endParaRPr lang="en-US" noProof="0" dirty="0"/>
          </a:p>
        </p:txBody>
      </p:sp>
      <p:sp>
        <p:nvSpPr>
          <p:cNvPr id="6" name="Text Placeholder 5"/>
          <p:cNvSpPr>
            <a:spLocks noGrp="1"/>
          </p:cNvSpPr>
          <p:nvPr>
            <p:ph type="body" sz="quarter" idx="22"/>
          </p:nvPr>
        </p:nvSpPr>
        <p:spPr>
          <a:xfrm>
            <a:off x="4755917" y="1665288"/>
            <a:ext cx="4011846" cy="420687"/>
          </a:xfrm>
        </p:spPr>
        <p:txBody>
          <a:bodyPr/>
          <a:lstStyle/>
          <a:p>
            <a:pPr lvl="0"/>
            <a:r>
              <a:rPr lang="en-US" noProof="0" smtClean="0"/>
              <a:t>Click to edit Master text styles</a:t>
            </a:r>
          </a:p>
        </p:txBody>
      </p:sp>
      <p:sp>
        <p:nvSpPr>
          <p:cNvPr id="11" name="Text Placeholder 8"/>
          <p:cNvSpPr>
            <a:spLocks noGrp="1"/>
          </p:cNvSpPr>
          <p:nvPr>
            <p:ph type="body" sz="quarter" idx="13"/>
          </p:nvPr>
        </p:nvSpPr>
        <p:spPr>
          <a:xfrm>
            <a:off x="376237" y="651600"/>
            <a:ext cx="8391525" cy="757255"/>
          </a:xfrm>
          <a:prstGeom prst="rect">
            <a:avLst/>
          </a:prstGeom>
        </p:spPr>
        <p:txBody>
          <a:bodyPr>
            <a:noAutofit/>
          </a:bodyPr>
          <a:lstStyle>
            <a:lvl1pPr marL="0" indent="0">
              <a:buNone/>
              <a:defRPr sz="2000" b="0">
                <a:solidFill>
                  <a:srgbClr val="575757"/>
                </a:solidFill>
              </a:defRPr>
            </a:lvl1pPr>
          </a:lstStyle>
          <a:p>
            <a:pPr lvl="0"/>
            <a:r>
              <a:rPr lang="en-US" noProof="0" smtClean="0"/>
              <a:t>Click to edit Master text styles</a:t>
            </a:r>
          </a:p>
        </p:txBody>
      </p:sp>
      <p:sp>
        <p:nvSpPr>
          <p:cNvPr id="13" name="Title Placeholder 1"/>
          <p:cNvSpPr>
            <a:spLocks noGrp="1"/>
          </p:cNvSpPr>
          <p:nvPr>
            <p:ph type="title"/>
          </p:nvPr>
        </p:nvSpPr>
        <p:spPr>
          <a:xfrm>
            <a:off x="376237" y="317499"/>
            <a:ext cx="8391525" cy="698501"/>
          </a:xfrm>
          <a:prstGeom prst="rect">
            <a:avLst/>
          </a:prstGeom>
        </p:spPr>
        <p:txBody>
          <a:bodyPr rtlCol="0">
            <a:noAutofit/>
          </a:bodyPr>
          <a:lstStyle>
            <a:lvl1pPr>
              <a:defRPr/>
            </a:lvl1pPr>
          </a:lstStyle>
          <a:p>
            <a:r>
              <a:rPr lang="en-US" noProof="0" smtClean="0"/>
              <a:t>Click to edit Master title style</a:t>
            </a:r>
            <a:endParaRPr lang="en-US" noProof="0" dirty="0"/>
          </a:p>
        </p:txBody>
      </p:sp>
      <p:sp>
        <p:nvSpPr>
          <p:cNvPr id="15" name="Text Placeholder 7"/>
          <p:cNvSpPr>
            <a:spLocks noGrp="1"/>
          </p:cNvSpPr>
          <p:nvPr>
            <p:ph type="body" sz="quarter" idx="23"/>
          </p:nvPr>
        </p:nvSpPr>
        <p:spPr>
          <a:xfrm>
            <a:off x="376237" y="6121013"/>
            <a:ext cx="8391525" cy="260737"/>
          </a:xfrm>
        </p:spPr>
        <p:txBody>
          <a:bodyPr>
            <a:normAutofit/>
          </a:bodyPr>
          <a:lstStyle>
            <a:lvl1pPr>
              <a:spcAft>
                <a:spcPts val="0"/>
              </a:spcAft>
              <a:defRPr sz="900"/>
            </a:lvl1pPr>
          </a:lstStyle>
          <a:p>
            <a:pPr lvl="0"/>
            <a:r>
              <a:rPr lang="en-US" noProof="0" smtClean="0"/>
              <a:t>Click to edit Master text styles</a:t>
            </a:r>
          </a:p>
        </p:txBody>
      </p:sp>
    </p:spTree>
    <p:extLst>
      <p:ext uri="{BB962C8B-B14F-4D97-AF65-F5344CB8AC3E}">
        <p14:creationId xmlns:p14="http://schemas.microsoft.com/office/powerpoint/2010/main" xmlns="" val="342719476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755915" y="2125013"/>
            <a:ext cx="4011847" cy="3996000"/>
          </a:xfrm>
        </p:spPr>
        <p:txBody>
          <a:bodyPr rtlCol="0">
            <a:normAutofit/>
          </a:bodyPr>
          <a:lstStyle/>
          <a:p>
            <a:pPr lvl="0"/>
            <a:r>
              <a:rPr lang="en-US" noProof="0" smtClean="0"/>
              <a:t>Click icon to add chart</a:t>
            </a:r>
            <a:endParaRPr lang="en-US" noProof="0" dirty="0"/>
          </a:p>
        </p:txBody>
      </p:sp>
      <p:sp>
        <p:nvSpPr>
          <p:cNvPr id="6" name="Text Placeholder 5"/>
          <p:cNvSpPr>
            <a:spLocks noGrp="1"/>
          </p:cNvSpPr>
          <p:nvPr>
            <p:ph type="body" sz="quarter" idx="22"/>
          </p:nvPr>
        </p:nvSpPr>
        <p:spPr>
          <a:xfrm>
            <a:off x="4755916" y="1665288"/>
            <a:ext cx="4011847" cy="420687"/>
          </a:xfrm>
        </p:spPr>
        <p:txBody>
          <a:bodyPr/>
          <a:lstStyle/>
          <a:p>
            <a:pPr lvl="0"/>
            <a:r>
              <a:rPr lang="en-US" noProof="0" smtClean="0"/>
              <a:t>Click to edit Master text styles</a:t>
            </a:r>
          </a:p>
        </p:txBody>
      </p:sp>
      <p:sp>
        <p:nvSpPr>
          <p:cNvPr id="11" name="Text Placeholder 8"/>
          <p:cNvSpPr>
            <a:spLocks noGrp="1"/>
          </p:cNvSpPr>
          <p:nvPr>
            <p:ph type="body" sz="quarter" idx="13"/>
          </p:nvPr>
        </p:nvSpPr>
        <p:spPr>
          <a:xfrm>
            <a:off x="376237" y="651600"/>
            <a:ext cx="8391525" cy="757255"/>
          </a:xfrm>
          <a:prstGeom prst="rect">
            <a:avLst/>
          </a:prstGeom>
        </p:spPr>
        <p:txBody>
          <a:bodyPr>
            <a:noAutofit/>
          </a:bodyPr>
          <a:lstStyle>
            <a:lvl1pPr marL="0" indent="0">
              <a:buNone/>
              <a:defRPr sz="2000" b="0">
                <a:solidFill>
                  <a:srgbClr val="575757"/>
                </a:solidFill>
              </a:defRPr>
            </a:lvl1pPr>
          </a:lstStyle>
          <a:p>
            <a:pPr lvl="0"/>
            <a:r>
              <a:rPr lang="en-US" noProof="0" smtClean="0"/>
              <a:t>Click to edit Master text styles</a:t>
            </a:r>
          </a:p>
        </p:txBody>
      </p:sp>
      <p:sp>
        <p:nvSpPr>
          <p:cNvPr id="13" name="Title Placeholder 1"/>
          <p:cNvSpPr>
            <a:spLocks noGrp="1"/>
          </p:cNvSpPr>
          <p:nvPr>
            <p:ph type="title"/>
          </p:nvPr>
        </p:nvSpPr>
        <p:spPr>
          <a:xfrm>
            <a:off x="376237" y="317499"/>
            <a:ext cx="8391525" cy="698501"/>
          </a:xfrm>
          <a:prstGeom prst="rect">
            <a:avLst/>
          </a:prstGeom>
        </p:spPr>
        <p:txBody>
          <a:bodyPr rtlCol="0">
            <a:noAutofit/>
          </a:bodyPr>
          <a:lstStyle>
            <a:lvl1pPr>
              <a:defRPr/>
            </a:lvl1pPr>
          </a:lstStyle>
          <a:p>
            <a:r>
              <a:rPr lang="en-US" noProof="0" smtClean="0"/>
              <a:t>Click to edit Master title style</a:t>
            </a:r>
            <a:endParaRPr lang="en-US" noProof="0" dirty="0"/>
          </a:p>
        </p:txBody>
      </p:sp>
      <p:sp>
        <p:nvSpPr>
          <p:cNvPr id="15" name="Text Placeholder 7"/>
          <p:cNvSpPr>
            <a:spLocks noGrp="1"/>
          </p:cNvSpPr>
          <p:nvPr>
            <p:ph type="body" sz="quarter" idx="23"/>
          </p:nvPr>
        </p:nvSpPr>
        <p:spPr>
          <a:xfrm>
            <a:off x="376237" y="6121013"/>
            <a:ext cx="8374064" cy="260737"/>
          </a:xfrm>
        </p:spPr>
        <p:txBody>
          <a:bodyPr>
            <a:normAutofit/>
          </a:bodyPr>
          <a:lstStyle>
            <a:lvl1pPr>
              <a:spcAft>
                <a:spcPts val="0"/>
              </a:spcAft>
              <a:defRPr sz="900"/>
            </a:lvl1pPr>
          </a:lstStyle>
          <a:p>
            <a:pPr lvl="0"/>
            <a:r>
              <a:rPr lang="en-US" noProof="0" smtClean="0"/>
              <a:t>Click to edit Master text styles</a:t>
            </a:r>
          </a:p>
        </p:txBody>
      </p:sp>
      <p:sp>
        <p:nvSpPr>
          <p:cNvPr id="9" name="Chart Placeholder 2"/>
          <p:cNvSpPr>
            <a:spLocks noGrp="1"/>
          </p:cNvSpPr>
          <p:nvPr>
            <p:ph type="chart" sz="quarter" idx="24"/>
          </p:nvPr>
        </p:nvSpPr>
        <p:spPr>
          <a:xfrm>
            <a:off x="376238" y="2125013"/>
            <a:ext cx="4004297" cy="3996000"/>
          </a:xfrm>
        </p:spPr>
        <p:txBody>
          <a:bodyPr rtlCol="0">
            <a:normAutofit/>
          </a:bodyPr>
          <a:lstStyle/>
          <a:p>
            <a:pPr lvl="0"/>
            <a:r>
              <a:rPr lang="en-US" noProof="0" smtClean="0"/>
              <a:t>Click icon to add chart</a:t>
            </a:r>
            <a:endParaRPr lang="en-US" noProof="0" dirty="0"/>
          </a:p>
        </p:txBody>
      </p:sp>
      <p:sp>
        <p:nvSpPr>
          <p:cNvPr id="12" name="Text Placeholder 5"/>
          <p:cNvSpPr>
            <a:spLocks noGrp="1"/>
          </p:cNvSpPr>
          <p:nvPr>
            <p:ph type="body" sz="quarter" idx="25"/>
          </p:nvPr>
        </p:nvSpPr>
        <p:spPr>
          <a:xfrm>
            <a:off x="376237" y="1665288"/>
            <a:ext cx="4004298" cy="420687"/>
          </a:xfrm>
        </p:spPr>
        <p:txBody>
          <a:bodyPr/>
          <a:lstStyle/>
          <a:p>
            <a:pPr lvl="0"/>
            <a:r>
              <a:rPr lang="en-US" noProof="0" smtClean="0"/>
              <a:t>Click to edit Master text styles</a:t>
            </a:r>
          </a:p>
        </p:txBody>
      </p:sp>
    </p:spTree>
    <p:extLst>
      <p:ext uri="{BB962C8B-B14F-4D97-AF65-F5344CB8AC3E}">
        <p14:creationId xmlns:p14="http://schemas.microsoft.com/office/powerpoint/2010/main" xmlns="" val="1477279938"/>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76239" y="317499"/>
            <a:ext cx="8391524" cy="698501"/>
          </a:xfrm>
          <a:prstGeom prst="rect">
            <a:avLst/>
          </a:prstGeom>
        </p:spPr>
        <p:txBody>
          <a:bodyPr rtlCol="0">
            <a:noAutofit/>
          </a:bodyPr>
          <a:lstStyle>
            <a:lvl1pPr>
              <a:defRPr/>
            </a:lvl1pPr>
          </a:lstStyle>
          <a:p>
            <a:r>
              <a:rPr lang="en-US" noProof="0" smtClean="0"/>
              <a:t>Click to edit Master title style</a:t>
            </a:r>
            <a:endParaRPr lang="en-US" noProof="0" dirty="0"/>
          </a:p>
        </p:txBody>
      </p:sp>
      <p:sp>
        <p:nvSpPr>
          <p:cNvPr id="6" name="Content Placeholder 3"/>
          <p:cNvSpPr>
            <a:spLocks noGrp="1"/>
          </p:cNvSpPr>
          <p:nvPr>
            <p:ph sz="quarter" idx="10"/>
          </p:nvPr>
        </p:nvSpPr>
        <p:spPr>
          <a:xfrm>
            <a:off x="376237" y="1665288"/>
            <a:ext cx="3323893"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Content Placeholder 3"/>
          <p:cNvSpPr>
            <a:spLocks noGrp="1"/>
          </p:cNvSpPr>
          <p:nvPr>
            <p:ph sz="quarter" idx="16"/>
          </p:nvPr>
        </p:nvSpPr>
        <p:spPr>
          <a:xfrm>
            <a:off x="4087762" y="1700213"/>
            <a:ext cx="468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p:nvPr>
        </p:nvSpPr>
        <p:spPr>
          <a:xfrm>
            <a:off x="376237" y="651600"/>
            <a:ext cx="8391525" cy="757255"/>
          </a:xfrm>
          <a:prstGeom prst="rect">
            <a:avLst/>
          </a:prstGeom>
        </p:spPr>
        <p:txBody>
          <a:bodyPr>
            <a:noAutofit/>
          </a:bodyPr>
          <a:lstStyle>
            <a:lvl1pPr marL="0" indent="0">
              <a:buNone/>
              <a:defRPr sz="2000" b="0">
                <a:solidFill>
                  <a:srgbClr val="575757"/>
                </a:solidFill>
              </a:defRPr>
            </a:lvl1pPr>
          </a:lstStyle>
          <a:p>
            <a:pPr lvl="0"/>
            <a:r>
              <a:rPr lang="en-US" noProof="0" smtClean="0"/>
              <a:t>Click to edit Master text styles</a:t>
            </a:r>
          </a:p>
        </p:txBody>
      </p:sp>
    </p:spTree>
    <p:extLst>
      <p:ext uri="{BB962C8B-B14F-4D97-AF65-F5344CB8AC3E}">
        <p14:creationId xmlns:p14="http://schemas.microsoft.com/office/powerpoint/2010/main" xmlns="" val="3972104835"/>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76238" y="317500"/>
            <a:ext cx="8391525" cy="698500"/>
          </a:xfrm>
          <a:prstGeom prst="rect">
            <a:avLst/>
          </a:prstGeom>
        </p:spPr>
        <p:txBody>
          <a:bodyPr rtlCol="0">
            <a:noAutofit/>
          </a:bodyPr>
          <a:lstStyle>
            <a:lvl1pPr>
              <a:defRPr/>
            </a:lvl1pPr>
          </a:lstStyle>
          <a:p>
            <a:r>
              <a:rPr lang="en-US" noProof="0" smtClean="0"/>
              <a:t>Click to edit Master title style</a:t>
            </a:r>
            <a:endParaRPr lang="en-US" noProof="0" dirty="0"/>
          </a:p>
        </p:txBody>
      </p:sp>
      <p:sp>
        <p:nvSpPr>
          <p:cNvPr id="6" name="Content Placeholder 3"/>
          <p:cNvSpPr>
            <a:spLocks noGrp="1"/>
          </p:cNvSpPr>
          <p:nvPr>
            <p:ph sz="quarter" idx="10"/>
          </p:nvPr>
        </p:nvSpPr>
        <p:spPr>
          <a:xfrm>
            <a:off x="5683411" y="1658680"/>
            <a:ext cx="3084351" cy="4723072"/>
          </a:xfrm>
          <a:prstGeom prst="rect">
            <a:avLst/>
          </a:prstGeom>
        </p:spPr>
        <p:txBody>
          <a:bodyPr>
            <a:normAutofit/>
          </a:bodyPr>
          <a:lstStyle>
            <a:lvl1pPr>
              <a:tabLst>
                <a:tab pos="5029200" algn="r"/>
              </a:tabLst>
              <a:defRPr sz="24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p:txBody>
      </p:sp>
      <p:sp>
        <p:nvSpPr>
          <p:cNvPr id="8" name="Content Placeholder 3"/>
          <p:cNvSpPr>
            <a:spLocks noGrp="1"/>
          </p:cNvSpPr>
          <p:nvPr>
            <p:ph sz="quarter" idx="16"/>
          </p:nvPr>
        </p:nvSpPr>
        <p:spPr>
          <a:xfrm>
            <a:off x="376238" y="1665288"/>
            <a:ext cx="4879761"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p:nvPr>
        </p:nvSpPr>
        <p:spPr>
          <a:xfrm>
            <a:off x="376239" y="651600"/>
            <a:ext cx="8391524" cy="757255"/>
          </a:xfrm>
          <a:prstGeom prst="rect">
            <a:avLst/>
          </a:prstGeom>
        </p:spPr>
        <p:txBody>
          <a:bodyPr>
            <a:noAutofit/>
          </a:bodyPr>
          <a:lstStyle>
            <a:lvl1pPr marL="0" indent="0">
              <a:buNone/>
              <a:defRPr sz="2000" b="0">
                <a:solidFill>
                  <a:srgbClr val="575757"/>
                </a:solidFill>
              </a:defRPr>
            </a:lvl1pPr>
          </a:lstStyle>
          <a:p>
            <a:pPr lvl="0"/>
            <a:r>
              <a:rPr lang="en-US" noProof="0" smtClean="0"/>
              <a:t>Click to edit Master text styles</a:t>
            </a:r>
          </a:p>
        </p:txBody>
      </p:sp>
    </p:spTree>
    <p:extLst>
      <p:ext uri="{BB962C8B-B14F-4D97-AF65-F5344CB8AC3E}">
        <p14:creationId xmlns:p14="http://schemas.microsoft.com/office/powerpoint/2010/main" xmlns="" val="2851722501"/>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698500"/>
          </a:xfrm>
        </p:spPr>
        <p:txBody>
          <a:bodyPr/>
          <a:lstStyle/>
          <a:p>
            <a:r>
              <a:rPr lang="en-US" noProof="0" smtClean="0"/>
              <a:t>Click to edit Master title style</a:t>
            </a:r>
            <a:endParaRPr lang="en-US" noProof="0" dirty="0"/>
          </a:p>
        </p:txBody>
      </p:sp>
      <p:sp>
        <p:nvSpPr>
          <p:cNvPr id="4" name="Picture Placeholder 6"/>
          <p:cNvSpPr>
            <a:spLocks noGrp="1"/>
          </p:cNvSpPr>
          <p:nvPr>
            <p:ph type="pic" sz="quarter" idx="13"/>
          </p:nvPr>
        </p:nvSpPr>
        <p:spPr>
          <a:xfrm>
            <a:off x="376237" y="1700213"/>
            <a:ext cx="2034000" cy="1260000"/>
          </a:xfrm>
        </p:spPr>
        <p:txBody>
          <a:bodyPr rtlCol="0">
            <a:noAutofit/>
          </a:bodyPr>
          <a:lstStyle/>
          <a:p>
            <a:pPr lvl="0"/>
            <a:r>
              <a:rPr lang="en-US" noProof="0" smtClean="0"/>
              <a:t>Click icon to add picture</a:t>
            </a:r>
            <a:endParaRPr lang="en-US" noProof="0" dirty="0"/>
          </a:p>
        </p:txBody>
      </p:sp>
      <p:sp>
        <p:nvSpPr>
          <p:cNvPr id="5" name="Picture Placeholder 6"/>
          <p:cNvSpPr>
            <a:spLocks noGrp="1"/>
          </p:cNvSpPr>
          <p:nvPr>
            <p:ph type="pic" sz="quarter" idx="14"/>
          </p:nvPr>
        </p:nvSpPr>
        <p:spPr>
          <a:xfrm>
            <a:off x="2495412" y="1700213"/>
            <a:ext cx="2034000" cy="1260000"/>
          </a:xfrm>
        </p:spPr>
        <p:txBody>
          <a:bodyPr rtlCol="0">
            <a:noAutofit/>
          </a:bodyPr>
          <a:lstStyle/>
          <a:p>
            <a:pPr lvl="0"/>
            <a:r>
              <a:rPr lang="en-US" noProof="0" smtClean="0"/>
              <a:t>Click icon to add picture</a:t>
            </a:r>
            <a:endParaRPr lang="en-US" noProof="0" dirty="0"/>
          </a:p>
        </p:txBody>
      </p:sp>
      <p:sp>
        <p:nvSpPr>
          <p:cNvPr id="6" name="Picture Placeholder 6"/>
          <p:cNvSpPr>
            <a:spLocks noGrp="1"/>
          </p:cNvSpPr>
          <p:nvPr>
            <p:ph type="pic" sz="quarter" idx="15"/>
          </p:nvPr>
        </p:nvSpPr>
        <p:spPr>
          <a:xfrm>
            <a:off x="4614587" y="1700213"/>
            <a:ext cx="2034000" cy="1260000"/>
          </a:xfrm>
        </p:spPr>
        <p:txBody>
          <a:bodyPr rtlCol="0">
            <a:noAutofit/>
          </a:bodyPr>
          <a:lstStyle/>
          <a:p>
            <a:pPr lvl="0"/>
            <a:r>
              <a:rPr lang="en-US" noProof="0" smtClean="0"/>
              <a:t>Click icon to add picture</a:t>
            </a:r>
            <a:endParaRPr lang="en-US" noProof="0" dirty="0"/>
          </a:p>
        </p:txBody>
      </p:sp>
      <p:sp>
        <p:nvSpPr>
          <p:cNvPr id="7" name="Picture Placeholder 6"/>
          <p:cNvSpPr>
            <a:spLocks noGrp="1"/>
          </p:cNvSpPr>
          <p:nvPr>
            <p:ph type="pic" sz="quarter" idx="16"/>
          </p:nvPr>
        </p:nvSpPr>
        <p:spPr>
          <a:xfrm>
            <a:off x="6733763" y="1700213"/>
            <a:ext cx="2034000" cy="1260000"/>
          </a:xfrm>
        </p:spPr>
        <p:txBody>
          <a:bodyPr rtlCol="0">
            <a:noAutofit/>
          </a:bodyPr>
          <a:lstStyle/>
          <a:p>
            <a:pPr lvl="0"/>
            <a:r>
              <a:rPr lang="en-US" noProof="0" smtClean="0"/>
              <a:t>Click icon to add picture</a:t>
            </a:r>
            <a:endParaRPr lang="en-US" noProof="0" dirty="0"/>
          </a:p>
        </p:txBody>
      </p:sp>
      <p:sp>
        <p:nvSpPr>
          <p:cNvPr id="9" name="Text Placeholder 8"/>
          <p:cNvSpPr>
            <a:spLocks noGrp="1"/>
          </p:cNvSpPr>
          <p:nvPr>
            <p:ph type="body" sz="quarter" idx="17"/>
          </p:nvPr>
        </p:nvSpPr>
        <p:spPr>
          <a:xfrm>
            <a:off x="376237" y="3124200"/>
            <a:ext cx="2040351"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8"/>
          </p:nvPr>
        </p:nvSpPr>
        <p:spPr>
          <a:xfrm>
            <a:off x="4612472" y="3120550"/>
            <a:ext cx="2034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19"/>
          </p:nvPr>
        </p:nvSpPr>
        <p:spPr>
          <a:xfrm>
            <a:off x="2497530" y="3124199"/>
            <a:ext cx="2034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Text Placeholder 8"/>
          <p:cNvSpPr>
            <a:spLocks noGrp="1"/>
          </p:cNvSpPr>
          <p:nvPr>
            <p:ph type="body" sz="quarter" idx="20"/>
          </p:nvPr>
        </p:nvSpPr>
        <p:spPr>
          <a:xfrm>
            <a:off x="6744876" y="3108508"/>
            <a:ext cx="2022887"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Text Placeholder 8"/>
          <p:cNvSpPr>
            <a:spLocks noGrp="1"/>
          </p:cNvSpPr>
          <p:nvPr>
            <p:ph type="body" sz="quarter" idx="21"/>
          </p:nvPr>
        </p:nvSpPr>
        <p:spPr>
          <a:xfrm>
            <a:off x="376237" y="651600"/>
            <a:ext cx="8391526" cy="757255"/>
          </a:xfrm>
          <a:prstGeom prst="rect">
            <a:avLst/>
          </a:prstGeom>
        </p:spPr>
        <p:txBody>
          <a:bodyPr>
            <a:noAutofit/>
          </a:bodyPr>
          <a:lstStyle>
            <a:lvl1pPr marL="0" indent="0">
              <a:buNone/>
              <a:defRPr sz="2000" b="0">
                <a:solidFill>
                  <a:srgbClr val="575757"/>
                </a:solidFill>
              </a:defRPr>
            </a:lvl1pPr>
          </a:lstStyle>
          <a:p>
            <a:pPr lvl="0"/>
            <a:r>
              <a:rPr lang="en-US" noProof="0" smtClean="0"/>
              <a:t>Click to edit Master text styles</a:t>
            </a:r>
          </a:p>
        </p:txBody>
      </p:sp>
    </p:spTree>
    <p:extLst>
      <p:ext uri="{BB962C8B-B14F-4D97-AF65-F5344CB8AC3E}">
        <p14:creationId xmlns:p14="http://schemas.microsoft.com/office/powerpoint/2010/main" xmlns="" val="137372211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xmlns="" val="1654021458"/>
      </p:ext>
    </p:extLst>
  </p:cSld>
  <p:clrMapOvr>
    <a:masterClrMapping/>
  </p:clrMapOvr>
  <p:transition>
    <p:fade/>
  </p:transition>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eam profile 2">
    <p:spTree>
      <p:nvGrpSpPr>
        <p:cNvPr id="1" name=""/>
        <p:cNvGrpSpPr/>
        <p:nvPr/>
      </p:nvGrpSpPr>
      <p:grpSpPr>
        <a:xfrm>
          <a:off x="0" y="0"/>
          <a:ext cx="0" cy="0"/>
          <a:chOff x="0" y="0"/>
          <a:chExt cx="0" cy="0"/>
        </a:xfrm>
      </p:grpSpPr>
      <p:graphicFrame>
        <p:nvGraphicFramePr>
          <p:cNvPr id="12" name="Object 3" hidden="1"/>
          <p:cNvGraphicFramePr>
            <a:graphicFrameLocks noChangeAspect="1"/>
          </p:cNvGraphicFramePr>
          <p:nvPr/>
        </p:nvGraphicFramePr>
        <p:xfrm>
          <a:off x="1588" y="1588"/>
          <a:ext cx="1587" cy="1587"/>
        </p:xfrm>
        <a:graphic>
          <a:graphicData uri="http://schemas.openxmlformats.org/presentationml/2006/ole">
            <p:oleObj spid="_x0000_s6165" name="think-cell Slide" r:id="rId3" imgW="360" imgH="360" progId="">
              <p:embed/>
            </p:oleObj>
          </a:graphicData>
        </a:graphic>
      </p:graphicFrame>
      <p:sp>
        <p:nvSpPr>
          <p:cNvPr id="18" name="TextBox 17"/>
          <p:cNvSpPr txBox="1"/>
          <p:nvPr userDrawn="1"/>
        </p:nvSpPr>
        <p:spPr>
          <a:xfrm>
            <a:off x="4751388" y="6477000"/>
            <a:ext cx="3671887" cy="215900"/>
          </a:xfrm>
          <a:prstGeom prst="rect">
            <a:avLst/>
          </a:prstGeom>
          <a:noFill/>
        </p:spPr>
        <p:txBody>
          <a:bodyPr lIns="0" tIns="0" rIns="0" bIns="0">
            <a:spAutoFit/>
          </a:bodyPr>
          <a:lstStyle/>
          <a:p>
            <a:pPr algn="r" defTabSz="673454">
              <a:buSzPct val="100000"/>
              <a:buFont typeface="Arial"/>
              <a:buNone/>
              <a:defRPr/>
            </a:pPr>
            <a:r>
              <a:rPr lang="en-US" sz="700" dirty="0">
                <a:solidFill>
                  <a:prstClr val="black"/>
                </a:solidFill>
                <a:cs typeface="Arial" panose="020B0604020202020204" pitchFamily="34" charset="0"/>
              </a:rPr>
              <a:t>Draft Proposal </a:t>
            </a:r>
          </a:p>
          <a:p>
            <a:pPr algn="r" defTabSz="673454">
              <a:buSzPct val="100000"/>
              <a:buFont typeface="Arial"/>
              <a:buNone/>
              <a:defRPr/>
            </a:pPr>
            <a:r>
              <a:rPr lang="en-US" sz="700" dirty="0">
                <a:solidFill>
                  <a:prstClr val="black"/>
                </a:solidFill>
                <a:cs typeface="Arial" panose="020B0604020202020204" pitchFamily="34" charset="0"/>
              </a:rPr>
              <a:t>Volkswagen Bank GmbH</a:t>
            </a:r>
            <a:endParaRPr lang="en-US" sz="650" dirty="0">
              <a:solidFill>
                <a:prstClr val="black"/>
              </a:solidFill>
              <a:cs typeface="Arial" panose="020B0604020202020204" pitchFamily="34" charset="0"/>
            </a:endParaRPr>
          </a:p>
        </p:txBody>
      </p:sp>
      <p:sp>
        <p:nvSpPr>
          <p:cNvPr id="19" name="TextBox 18"/>
          <p:cNvSpPr txBox="1"/>
          <p:nvPr userDrawn="1"/>
        </p:nvSpPr>
        <p:spPr>
          <a:xfrm>
            <a:off x="376238" y="6477000"/>
            <a:ext cx="4016375" cy="100013"/>
          </a:xfrm>
          <a:prstGeom prst="rect">
            <a:avLst/>
          </a:prstGeom>
          <a:noFill/>
        </p:spPr>
        <p:txBody>
          <a:bodyPr lIns="0" tIns="0" rIns="0" bIns="0">
            <a:spAutoFit/>
          </a:bodyPr>
          <a:lstStyle/>
          <a:p>
            <a:pPr>
              <a:spcBef>
                <a:spcPts val="600"/>
              </a:spcBef>
              <a:buSzPct val="100000"/>
              <a:buFont typeface="Arial"/>
              <a:buNone/>
              <a:defRPr/>
            </a:pPr>
            <a:r>
              <a:rPr lang="en-US" sz="650" dirty="0">
                <a:solidFill>
                  <a:prstClr val="black"/>
                </a:solidFill>
                <a:cs typeface="Arial" panose="020B0604020202020204" pitchFamily="34" charset="0"/>
              </a:rPr>
              <a:t>Deloitte Business Solutions S.A.</a:t>
            </a:r>
          </a:p>
        </p:txBody>
      </p:sp>
      <p:sp>
        <p:nvSpPr>
          <p:cNvPr id="20" name="TextBox 19"/>
          <p:cNvSpPr txBox="1"/>
          <p:nvPr userDrawn="1"/>
        </p:nvSpPr>
        <p:spPr>
          <a:xfrm>
            <a:off x="8537575" y="6477000"/>
            <a:ext cx="230188" cy="100013"/>
          </a:xfrm>
          <a:prstGeom prst="rect">
            <a:avLst/>
          </a:prstGeom>
          <a:noFill/>
        </p:spPr>
        <p:txBody>
          <a:bodyPr lIns="0" tIns="0" rIns="0" bIns="0">
            <a:spAutoFit/>
          </a:bodyPr>
          <a:lstStyle/>
          <a:p>
            <a:pPr algn="r">
              <a:spcBef>
                <a:spcPts val="600"/>
              </a:spcBef>
              <a:buSzPct val="100000"/>
              <a:buFont typeface="Arial"/>
              <a:buNone/>
              <a:defRPr/>
            </a:pPr>
            <a:fld id="{37E1E9A8-CF5B-4EF1-A4DA-819461ABC7DE}" type="slidenum">
              <a:rPr lang="en-US" sz="650">
                <a:solidFill>
                  <a:prstClr val="black"/>
                </a:solidFill>
                <a:cs typeface="Arial" panose="020B0604020202020204" pitchFamily="34" charset="0"/>
              </a:rPr>
              <a:pPr algn="r">
                <a:spcBef>
                  <a:spcPts val="600"/>
                </a:spcBef>
                <a:buSzPct val="100000"/>
                <a:buFont typeface="Arial"/>
                <a:buNone/>
                <a:defRPr/>
              </a:pPr>
              <a:t>‹#›</a:t>
            </a:fld>
            <a:endParaRPr lang="en-US" sz="650" dirty="0">
              <a:solidFill>
                <a:prstClr val="black"/>
              </a:solidFill>
              <a:cs typeface="Arial" panose="020B0604020202020204" pitchFamily="34" charset="0"/>
            </a:endParaRPr>
          </a:p>
        </p:txBody>
      </p:sp>
      <p:sp>
        <p:nvSpPr>
          <p:cNvPr id="21" name="Rectangle 20"/>
          <p:cNvSpPr/>
          <p:nvPr userDrawn="1"/>
        </p:nvSpPr>
        <p:spPr>
          <a:xfrm>
            <a:off x="377825" y="1706563"/>
            <a:ext cx="41227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sz="1100" dirty="0">
              <a:solidFill>
                <a:prstClr val="white"/>
              </a:solidFill>
            </a:endParaRPr>
          </a:p>
        </p:txBody>
      </p:sp>
      <p:sp>
        <p:nvSpPr>
          <p:cNvPr id="22" name="Rectangle 21"/>
          <p:cNvSpPr/>
          <p:nvPr userDrawn="1"/>
        </p:nvSpPr>
        <p:spPr>
          <a:xfrm>
            <a:off x="4668838" y="1700213"/>
            <a:ext cx="4105275"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sz="1100" dirty="0">
              <a:solidFill>
                <a:prstClr val="white"/>
              </a:solidFill>
            </a:endParaRPr>
          </a:p>
        </p:txBody>
      </p:sp>
      <p:sp>
        <p:nvSpPr>
          <p:cNvPr id="23" name="Rectangle 22"/>
          <p:cNvSpPr/>
          <p:nvPr userDrawn="1"/>
        </p:nvSpPr>
        <p:spPr>
          <a:xfrm>
            <a:off x="377825" y="4065588"/>
            <a:ext cx="41227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sz="1100" dirty="0">
              <a:solidFill>
                <a:prstClr val="white"/>
              </a:solidFill>
            </a:endParaRPr>
          </a:p>
        </p:txBody>
      </p:sp>
      <p:sp>
        <p:nvSpPr>
          <p:cNvPr id="24" name="Rectangle 23"/>
          <p:cNvSpPr/>
          <p:nvPr userDrawn="1"/>
        </p:nvSpPr>
        <p:spPr>
          <a:xfrm>
            <a:off x="4668838" y="4065588"/>
            <a:ext cx="4105275"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sz="1100" dirty="0">
              <a:solidFill>
                <a:prstClr val="white"/>
              </a:solidFill>
            </a:endParaRPr>
          </a:p>
        </p:txBody>
      </p:sp>
      <p:sp>
        <p:nvSpPr>
          <p:cNvPr id="2" name="Title 1"/>
          <p:cNvSpPr>
            <a:spLocks noGrp="1"/>
          </p:cNvSpPr>
          <p:nvPr>
            <p:ph type="title"/>
          </p:nvPr>
        </p:nvSpPr>
        <p:spPr>
          <a:xfrm>
            <a:off x="376238" y="317500"/>
            <a:ext cx="8391525" cy="698500"/>
          </a:xfrm>
        </p:spPr>
        <p:txBody>
          <a:bodyPr/>
          <a:lstStyle/>
          <a:p>
            <a:r>
              <a:rPr lang="en-US" noProof="0" smtClean="0"/>
              <a:t>Click to edit Master title style</a:t>
            </a:r>
            <a:endParaRPr lang="en-US" noProof="0" dirty="0"/>
          </a:p>
        </p:txBody>
      </p:sp>
      <p:sp>
        <p:nvSpPr>
          <p:cNvPr id="8" name="Picture Placeholder 11"/>
          <p:cNvSpPr>
            <a:spLocks noGrp="1"/>
          </p:cNvSpPr>
          <p:nvPr>
            <p:ph type="pic" sz="quarter" idx="25"/>
          </p:nvPr>
        </p:nvSpPr>
        <p:spPr>
          <a:xfrm>
            <a:off x="378000" y="1880213"/>
            <a:ext cx="1476000" cy="1476000"/>
          </a:xfrm>
        </p:spPr>
        <p:txBody>
          <a:bodyPr rtlCol="0">
            <a:normAutofit/>
          </a:bodyPr>
          <a:lstStyle>
            <a:lvl1pPr algn="ctr">
              <a:defRPr/>
            </a:lvl1pPr>
          </a:lstStyle>
          <a:p>
            <a:pPr lvl="0"/>
            <a:r>
              <a:rPr lang="en-US" noProof="0" smtClean="0"/>
              <a:t>Click icon to add picture</a:t>
            </a:r>
            <a:endParaRPr lang="en-US" noProof="0" dirty="0"/>
          </a:p>
        </p:txBody>
      </p:sp>
      <p:sp>
        <p:nvSpPr>
          <p:cNvPr id="9" name="Picture Placeholder 11"/>
          <p:cNvSpPr>
            <a:spLocks noGrp="1"/>
          </p:cNvSpPr>
          <p:nvPr>
            <p:ph type="pic" sz="quarter" idx="27"/>
          </p:nvPr>
        </p:nvSpPr>
        <p:spPr>
          <a:xfrm>
            <a:off x="4668064" y="1880213"/>
            <a:ext cx="1476000" cy="1476000"/>
          </a:xfrm>
        </p:spPr>
        <p:txBody>
          <a:bodyPr rtlCol="0">
            <a:normAutofit/>
          </a:bodyPr>
          <a:lstStyle>
            <a:lvl1pPr algn="ctr">
              <a:defRPr/>
            </a:lvl1pPr>
          </a:lstStyle>
          <a:p>
            <a:pPr lvl="0"/>
            <a:r>
              <a:rPr lang="en-US" noProof="0" smtClean="0"/>
              <a:t>Click icon to add picture</a:t>
            </a:r>
            <a:endParaRPr lang="en-US" noProof="0" dirty="0"/>
          </a:p>
        </p:txBody>
      </p:sp>
      <p:sp>
        <p:nvSpPr>
          <p:cNvPr id="10" name="Picture Placeholder 11"/>
          <p:cNvSpPr>
            <a:spLocks noGrp="1"/>
          </p:cNvSpPr>
          <p:nvPr>
            <p:ph type="pic" sz="quarter" idx="29"/>
          </p:nvPr>
        </p:nvSpPr>
        <p:spPr>
          <a:xfrm>
            <a:off x="378000" y="4256213"/>
            <a:ext cx="1476000" cy="1476000"/>
          </a:xfrm>
        </p:spPr>
        <p:txBody>
          <a:bodyPr rtlCol="0">
            <a:normAutofit/>
          </a:bodyPr>
          <a:lstStyle>
            <a:lvl1pPr algn="ctr">
              <a:defRPr/>
            </a:lvl1pPr>
          </a:lstStyle>
          <a:p>
            <a:pPr lvl="0"/>
            <a:r>
              <a:rPr lang="en-US" noProof="0" smtClean="0"/>
              <a:t>Click icon to add picture</a:t>
            </a:r>
            <a:endParaRPr lang="en-US" noProof="0" dirty="0"/>
          </a:p>
        </p:txBody>
      </p:sp>
      <p:sp>
        <p:nvSpPr>
          <p:cNvPr id="11" name="Picture Placeholder 11"/>
          <p:cNvSpPr>
            <a:spLocks noGrp="1"/>
          </p:cNvSpPr>
          <p:nvPr>
            <p:ph type="pic" sz="quarter" idx="31"/>
          </p:nvPr>
        </p:nvSpPr>
        <p:spPr>
          <a:xfrm>
            <a:off x="4668064" y="4256213"/>
            <a:ext cx="1476000" cy="1476000"/>
          </a:xfrm>
        </p:spPr>
        <p:txBody>
          <a:bodyPr rtlCol="0">
            <a:normAutofit/>
          </a:bodyPr>
          <a:lstStyle>
            <a:lvl1pPr algn="ctr">
              <a:defRPr/>
            </a:lvl1pPr>
          </a:lstStyle>
          <a:p>
            <a:pPr lvl="0"/>
            <a:r>
              <a:rPr lang="en-US" noProof="0" smtClean="0"/>
              <a:t>Click icon to add picture</a:t>
            </a:r>
            <a:endParaRPr lang="en-US" noProof="0" dirty="0"/>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7"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smtClean="0"/>
              <a:t>Click to edit Master text styles</a:t>
            </a:r>
          </a:p>
        </p:txBody>
      </p:sp>
    </p:spTree>
    <p:extLst>
      <p:ext uri="{BB962C8B-B14F-4D97-AF65-F5344CB8AC3E}">
        <p14:creationId xmlns:p14="http://schemas.microsoft.com/office/powerpoint/2010/main" xmlns="" val="1917642322"/>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499"/>
          </a:xfrm>
        </p:spPr>
        <p:txBody>
          <a:bodyPr/>
          <a:lstStyle/>
          <a:p>
            <a:r>
              <a:rPr lang="en-US" noProof="0" smtClean="0"/>
              <a:t>Click to edit Master title style</a:t>
            </a:r>
            <a:endParaRPr lang="en-US" noProof="0" dirty="0"/>
          </a:p>
        </p:txBody>
      </p:sp>
      <p:sp>
        <p:nvSpPr>
          <p:cNvPr id="4" name="Picture Placeholder 7"/>
          <p:cNvSpPr>
            <a:spLocks noGrp="1"/>
          </p:cNvSpPr>
          <p:nvPr>
            <p:ph type="pic" sz="quarter" idx="13"/>
          </p:nvPr>
        </p:nvSpPr>
        <p:spPr>
          <a:xfrm>
            <a:off x="376238" y="1700213"/>
            <a:ext cx="2771775" cy="1971675"/>
          </a:xfrm>
        </p:spPr>
        <p:txBody>
          <a:bodyPr rtlCol="0">
            <a:normAutofit/>
          </a:bodyPr>
          <a:lstStyle/>
          <a:p>
            <a:pPr lvl="0"/>
            <a:r>
              <a:rPr lang="en-US" noProof="0" smtClean="0"/>
              <a:t>Click icon to add picture</a:t>
            </a:r>
            <a:endParaRPr lang="en-US" noProof="0" dirty="0"/>
          </a:p>
        </p:txBody>
      </p:sp>
      <p:sp>
        <p:nvSpPr>
          <p:cNvPr id="5" name="Picture Placeholder 7"/>
          <p:cNvSpPr>
            <a:spLocks noGrp="1"/>
          </p:cNvSpPr>
          <p:nvPr>
            <p:ph type="pic" sz="quarter" idx="14"/>
          </p:nvPr>
        </p:nvSpPr>
        <p:spPr>
          <a:xfrm>
            <a:off x="6004798" y="1700213"/>
            <a:ext cx="2762965" cy="1971675"/>
          </a:xfrm>
        </p:spPr>
        <p:txBody>
          <a:bodyPr rtlCol="0">
            <a:normAutofit/>
          </a:bodyPr>
          <a:lstStyle/>
          <a:p>
            <a:pPr lvl="0"/>
            <a:r>
              <a:rPr lang="en-US" noProof="0" smtClean="0"/>
              <a:t>Click icon to add picture</a:t>
            </a:r>
            <a:endParaRPr lang="en-US" noProof="0" dirty="0"/>
          </a:p>
        </p:txBody>
      </p:sp>
      <p:sp>
        <p:nvSpPr>
          <p:cNvPr id="6" name="Picture Placeholder 7"/>
          <p:cNvSpPr>
            <a:spLocks noGrp="1"/>
          </p:cNvSpPr>
          <p:nvPr>
            <p:ph type="pic" sz="quarter" idx="15"/>
          </p:nvPr>
        </p:nvSpPr>
        <p:spPr>
          <a:xfrm>
            <a:off x="3204806" y="1700213"/>
            <a:ext cx="2743200" cy="1971675"/>
          </a:xfrm>
        </p:spPr>
        <p:txBody>
          <a:bodyPr rtlCol="0">
            <a:normAutofit/>
          </a:bodyPr>
          <a:lstStyle/>
          <a:p>
            <a:pPr lvl="0"/>
            <a:r>
              <a:rPr lang="en-US" noProof="0" smtClean="0"/>
              <a:t>Click icon to add picture</a:t>
            </a:r>
            <a:endParaRPr lang="en-US" noProof="0" dirty="0"/>
          </a:p>
        </p:txBody>
      </p:sp>
      <p:sp>
        <p:nvSpPr>
          <p:cNvPr id="9" name="Text Placeholder 18"/>
          <p:cNvSpPr>
            <a:spLocks noGrp="1"/>
          </p:cNvSpPr>
          <p:nvPr>
            <p:ph idx="1"/>
          </p:nvPr>
        </p:nvSpPr>
        <p:spPr>
          <a:xfrm>
            <a:off x="376238" y="3832225"/>
            <a:ext cx="2762962" cy="2095200"/>
          </a:xfrm>
          <a:prstGeom prst="rect">
            <a:avLst/>
          </a:prstGeom>
        </p:spPr>
        <p:txBody>
          <a:bodyPr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Text Placeholder 18"/>
          <p:cNvSpPr>
            <a:spLocks noGrp="1"/>
          </p:cNvSpPr>
          <p:nvPr>
            <p:ph idx="16"/>
          </p:nvPr>
        </p:nvSpPr>
        <p:spPr>
          <a:xfrm>
            <a:off x="3200400" y="3832225"/>
            <a:ext cx="2743200" cy="2095200"/>
          </a:xfrm>
          <a:prstGeom prst="rect">
            <a:avLst/>
          </a:prstGeom>
        </p:spPr>
        <p:txBody>
          <a:bodyPr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4" name="Text Placeholder 18"/>
          <p:cNvSpPr>
            <a:spLocks noGrp="1"/>
          </p:cNvSpPr>
          <p:nvPr>
            <p:ph idx="17"/>
          </p:nvPr>
        </p:nvSpPr>
        <p:spPr>
          <a:xfrm>
            <a:off x="6004798" y="3832225"/>
            <a:ext cx="2762965" cy="2095200"/>
          </a:xfrm>
          <a:prstGeom prst="rect">
            <a:avLst/>
          </a:prstGeom>
        </p:spPr>
        <p:txBody>
          <a:bodyPr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8"/>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smtClean="0"/>
              <a:t>Click to edit Master text styles</a:t>
            </a:r>
          </a:p>
        </p:txBody>
      </p:sp>
    </p:spTree>
    <p:extLst>
      <p:ext uri="{BB962C8B-B14F-4D97-AF65-F5344CB8AC3E}">
        <p14:creationId xmlns:p14="http://schemas.microsoft.com/office/powerpoint/2010/main" xmlns="" val="114535309"/>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p:nvPr>
        </p:nvSpPr>
        <p:spPr>
          <a:xfrm>
            <a:off x="376237" y="651600"/>
            <a:ext cx="8391525" cy="757255"/>
          </a:xfrm>
          <a:prstGeom prst="rect">
            <a:avLst/>
          </a:prstGeom>
        </p:spPr>
        <p:txBody>
          <a:bodyPr>
            <a:noAutofit/>
          </a:bodyPr>
          <a:lstStyle>
            <a:lvl1pPr marL="0" indent="0">
              <a:buNone/>
              <a:defRPr sz="2000" b="0">
                <a:solidFill>
                  <a:srgbClr val="575757"/>
                </a:solidFill>
              </a:defRPr>
            </a:lvl1pPr>
          </a:lstStyle>
          <a:p>
            <a:pPr lvl="0"/>
            <a:r>
              <a:rPr lang="en-US" noProof="0" smtClean="0"/>
              <a:t>Click to edit Master text styles</a:t>
            </a:r>
          </a:p>
        </p:txBody>
      </p:sp>
      <p:sp>
        <p:nvSpPr>
          <p:cNvPr id="11" name="Title Placeholder 1"/>
          <p:cNvSpPr>
            <a:spLocks noGrp="1"/>
          </p:cNvSpPr>
          <p:nvPr>
            <p:ph type="title"/>
          </p:nvPr>
        </p:nvSpPr>
        <p:spPr>
          <a:xfrm>
            <a:off x="376237" y="317499"/>
            <a:ext cx="8391525" cy="698501"/>
          </a:xfrm>
          <a:prstGeom prst="rect">
            <a:avLst/>
          </a:prstGeom>
        </p:spPr>
        <p:txBody>
          <a:bodyPr rtlCol="0">
            <a:noAutofit/>
          </a:bodyPr>
          <a:lstStyle>
            <a:lvl1pPr>
              <a:defRPr/>
            </a:lvl1pPr>
          </a:lstStyle>
          <a:p>
            <a:r>
              <a:rPr lang="en-US" noProof="0" smtClean="0"/>
              <a:t>Click to edit Master title style</a:t>
            </a:r>
            <a:endParaRPr lang="en-US" noProof="0" dirty="0"/>
          </a:p>
        </p:txBody>
      </p:sp>
    </p:spTree>
    <p:extLst>
      <p:ext uri="{BB962C8B-B14F-4D97-AF65-F5344CB8AC3E}">
        <p14:creationId xmlns:p14="http://schemas.microsoft.com/office/powerpoint/2010/main" xmlns="" val="10925232"/>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Qualifications 2 x 1">
    <p:spTree>
      <p:nvGrpSpPr>
        <p:cNvPr id="1" name=""/>
        <p:cNvGrpSpPr/>
        <p:nvPr/>
      </p:nvGrpSpPr>
      <p:grpSpPr>
        <a:xfrm>
          <a:off x="0" y="0"/>
          <a:ext cx="0" cy="0"/>
          <a:chOff x="0" y="0"/>
          <a:chExt cx="0" cy="0"/>
        </a:xfrm>
      </p:grpSpPr>
      <p:graphicFrame>
        <p:nvGraphicFramePr>
          <p:cNvPr id="10" name="Object 3" hidden="1"/>
          <p:cNvGraphicFramePr>
            <a:graphicFrameLocks noChangeAspect="1"/>
          </p:cNvGraphicFramePr>
          <p:nvPr/>
        </p:nvGraphicFramePr>
        <p:xfrm>
          <a:off x="1588" y="1588"/>
          <a:ext cx="1587" cy="1587"/>
        </p:xfrm>
        <a:graphic>
          <a:graphicData uri="http://schemas.openxmlformats.org/presentationml/2006/ole">
            <p:oleObj spid="_x0000_s7189" name="think-cell Slide" r:id="rId3" imgW="360" imgH="360" progId="">
              <p:embed/>
            </p:oleObj>
          </a:graphicData>
        </a:graphic>
      </p:graphicFrame>
      <p:sp>
        <p:nvSpPr>
          <p:cNvPr id="11" name="TextBox 10"/>
          <p:cNvSpPr txBox="1"/>
          <p:nvPr userDrawn="1"/>
        </p:nvSpPr>
        <p:spPr>
          <a:xfrm>
            <a:off x="4751388" y="6477000"/>
            <a:ext cx="3671887" cy="215900"/>
          </a:xfrm>
          <a:prstGeom prst="rect">
            <a:avLst/>
          </a:prstGeom>
          <a:noFill/>
        </p:spPr>
        <p:txBody>
          <a:bodyPr lIns="0" tIns="0" rIns="0" bIns="0">
            <a:spAutoFit/>
          </a:bodyPr>
          <a:lstStyle/>
          <a:p>
            <a:pPr algn="r" defTabSz="673454">
              <a:buSzPct val="100000"/>
              <a:buFont typeface="Arial"/>
              <a:buNone/>
              <a:defRPr/>
            </a:pPr>
            <a:r>
              <a:rPr lang="en-US" sz="700" dirty="0">
                <a:solidFill>
                  <a:prstClr val="black"/>
                </a:solidFill>
                <a:cs typeface="Arial" panose="020B0604020202020204" pitchFamily="34" charset="0"/>
              </a:rPr>
              <a:t>Draft Proposal </a:t>
            </a:r>
          </a:p>
          <a:p>
            <a:pPr algn="r" defTabSz="673454">
              <a:buSzPct val="100000"/>
              <a:buFont typeface="Arial"/>
              <a:buNone/>
              <a:defRPr/>
            </a:pPr>
            <a:r>
              <a:rPr lang="en-US" sz="700" dirty="0">
                <a:solidFill>
                  <a:prstClr val="black"/>
                </a:solidFill>
                <a:cs typeface="Arial" panose="020B0604020202020204" pitchFamily="34" charset="0"/>
              </a:rPr>
              <a:t>Volkswagen Bank GmbH</a:t>
            </a:r>
            <a:endParaRPr lang="en-US" sz="650" dirty="0">
              <a:solidFill>
                <a:prstClr val="black"/>
              </a:solidFill>
              <a:cs typeface="Arial" panose="020B0604020202020204" pitchFamily="34" charset="0"/>
            </a:endParaRPr>
          </a:p>
        </p:txBody>
      </p:sp>
      <p:sp>
        <p:nvSpPr>
          <p:cNvPr id="12" name="TextBox 11"/>
          <p:cNvSpPr txBox="1"/>
          <p:nvPr userDrawn="1"/>
        </p:nvSpPr>
        <p:spPr>
          <a:xfrm>
            <a:off x="376238" y="6477000"/>
            <a:ext cx="4016375" cy="100013"/>
          </a:xfrm>
          <a:prstGeom prst="rect">
            <a:avLst/>
          </a:prstGeom>
          <a:noFill/>
        </p:spPr>
        <p:txBody>
          <a:bodyPr lIns="0" tIns="0" rIns="0" bIns="0">
            <a:spAutoFit/>
          </a:bodyPr>
          <a:lstStyle/>
          <a:p>
            <a:pPr>
              <a:spcBef>
                <a:spcPts val="600"/>
              </a:spcBef>
              <a:buSzPct val="100000"/>
              <a:buFont typeface="Arial"/>
              <a:buNone/>
              <a:defRPr/>
            </a:pPr>
            <a:r>
              <a:rPr lang="en-US" sz="650" dirty="0">
                <a:solidFill>
                  <a:prstClr val="black"/>
                </a:solidFill>
                <a:cs typeface="Arial" panose="020B0604020202020204" pitchFamily="34" charset="0"/>
              </a:rPr>
              <a:t>Deloitte Business Solutions S.A.</a:t>
            </a:r>
          </a:p>
        </p:txBody>
      </p:sp>
      <p:sp>
        <p:nvSpPr>
          <p:cNvPr id="13" name="TextBox 12"/>
          <p:cNvSpPr txBox="1"/>
          <p:nvPr userDrawn="1"/>
        </p:nvSpPr>
        <p:spPr>
          <a:xfrm>
            <a:off x="8537575" y="6477000"/>
            <a:ext cx="230188" cy="100013"/>
          </a:xfrm>
          <a:prstGeom prst="rect">
            <a:avLst/>
          </a:prstGeom>
          <a:noFill/>
        </p:spPr>
        <p:txBody>
          <a:bodyPr lIns="0" tIns="0" rIns="0" bIns="0">
            <a:spAutoFit/>
          </a:bodyPr>
          <a:lstStyle/>
          <a:p>
            <a:pPr algn="r">
              <a:spcBef>
                <a:spcPts val="600"/>
              </a:spcBef>
              <a:buSzPct val="100000"/>
              <a:buFont typeface="Arial"/>
              <a:buNone/>
              <a:defRPr/>
            </a:pPr>
            <a:fld id="{4DE45C55-F87D-4E41-AA02-682E21310EF5}" type="slidenum">
              <a:rPr lang="en-US" sz="650">
                <a:solidFill>
                  <a:prstClr val="black"/>
                </a:solidFill>
                <a:cs typeface="Arial" panose="020B0604020202020204" pitchFamily="34" charset="0"/>
              </a:rPr>
              <a:pPr algn="r">
                <a:spcBef>
                  <a:spcPts val="600"/>
                </a:spcBef>
                <a:buSzPct val="100000"/>
                <a:buFont typeface="Arial"/>
                <a:buNone/>
                <a:defRPr/>
              </a:pPr>
              <a:t>‹#›</a:t>
            </a:fld>
            <a:endParaRPr lang="en-US" sz="650" dirty="0">
              <a:solidFill>
                <a:prstClr val="black"/>
              </a:solidFill>
              <a:cs typeface="Arial" panose="020B0604020202020204" pitchFamily="34" charset="0"/>
            </a:endParaRPr>
          </a:p>
        </p:txBody>
      </p:sp>
      <p:sp>
        <p:nvSpPr>
          <p:cNvPr id="14" name="Rectangle 13"/>
          <p:cNvSpPr/>
          <p:nvPr userDrawn="1"/>
        </p:nvSpPr>
        <p:spPr>
          <a:xfrm>
            <a:off x="377825" y="1704975"/>
            <a:ext cx="4100513"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spcAft>
                <a:spcPts val="1000"/>
              </a:spcAft>
              <a:defRPr/>
            </a:pPr>
            <a:endParaRPr lang="en-US" sz="1100" dirty="0">
              <a:solidFill>
                <a:prstClr val="white"/>
              </a:solidFill>
            </a:endParaRPr>
          </a:p>
        </p:txBody>
      </p:sp>
      <p:sp>
        <p:nvSpPr>
          <p:cNvPr id="15" name="Rectangle 14"/>
          <p:cNvSpPr/>
          <p:nvPr userDrawn="1"/>
        </p:nvSpPr>
        <p:spPr>
          <a:xfrm>
            <a:off x="4684713" y="1704975"/>
            <a:ext cx="4089400"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spcAft>
                <a:spcPts val="1000"/>
              </a:spcAft>
              <a:defRPr/>
            </a:pPr>
            <a:endParaRPr lang="en-US" sz="1100" dirty="0">
              <a:solidFill>
                <a:prstClr val="white"/>
              </a:solidFill>
            </a:endParaRPr>
          </a:p>
        </p:txBody>
      </p:sp>
      <p:sp>
        <p:nvSpPr>
          <p:cNvPr id="8" name="Text Placeholder 8"/>
          <p:cNvSpPr>
            <a:spLocks noGrp="1"/>
          </p:cNvSpPr>
          <p:nvPr>
            <p:ph type="body" sz="quarter" idx="17"/>
          </p:nvPr>
        </p:nvSpPr>
        <p:spPr>
          <a:xfrm>
            <a:off x="378000" y="185789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4684646" y="1857892"/>
            <a:ext cx="4083117"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 name="Title 1"/>
          <p:cNvSpPr>
            <a:spLocks noGrp="1"/>
          </p:cNvSpPr>
          <p:nvPr>
            <p:ph type="title"/>
          </p:nvPr>
        </p:nvSpPr>
        <p:spPr>
          <a:xfrm>
            <a:off x="376238" y="317501"/>
            <a:ext cx="8391525" cy="698499"/>
          </a:xfrm>
        </p:spPr>
        <p:txBody>
          <a:bodyPr/>
          <a:lstStyle/>
          <a:p>
            <a:r>
              <a:rPr lang="en-US" noProof="0" smtClean="0"/>
              <a:t>Click to edit Master title style</a:t>
            </a:r>
            <a:endParaRPr lang="en-US" noProof="0" dirty="0"/>
          </a:p>
        </p:txBody>
      </p:sp>
      <p:sp>
        <p:nvSpPr>
          <p:cNvPr id="6" name="Picture Placeholder 29"/>
          <p:cNvSpPr>
            <a:spLocks noGrp="1"/>
          </p:cNvSpPr>
          <p:nvPr>
            <p:ph type="pic" sz="quarter" idx="19"/>
          </p:nvPr>
        </p:nvSpPr>
        <p:spPr>
          <a:xfrm>
            <a:off x="3577118" y="1863916"/>
            <a:ext cx="907655" cy="549275"/>
          </a:xfrm>
        </p:spPr>
        <p:txBody>
          <a:bodyPr rtlCol="0">
            <a:normAutofit/>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smtClean="0"/>
              <a:t>Click icon to add picture</a:t>
            </a:r>
            <a:endParaRPr lang="en-US" noProof="0" dirty="0"/>
          </a:p>
        </p:txBody>
      </p:sp>
      <p:sp>
        <p:nvSpPr>
          <p:cNvPr id="7" name="Picture Placeholder 29"/>
          <p:cNvSpPr>
            <a:spLocks noGrp="1"/>
          </p:cNvSpPr>
          <p:nvPr>
            <p:ph type="pic" sz="quarter" idx="20"/>
          </p:nvPr>
        </p:nvSpPr>
        <p:spPr>
          <a:xfrm>
            <a:off x="7818462" y="1857892"/>
            <a:ext cx="933121" cy="549275"/>
          </a:xfrm>
        </p:spPr>
        <p:txBody>
          <a:bodyPr rtlCol="0">
            <a:normAutofit/>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smtClean="0"/>
              <a:t>Click icon to add picture</a:t>
            </a:r>
            <a:endParaRPr lang="en-US" noProof="0" dirty="0"/>
          </a:p>
        </p:txBody>
      </p:sp>
      <p:sp>
        <p:nvSpPr>
          <p:cNvPr id="16" name="Text Placeholder 8"/>
          <p:cNvSpPr>
            <a:spLocks noGrp="1"/>
          </p:cNvSpPr>
          <p:nvPr>
            <p:ph type="body" sz="quarter" idx="13"/>
          </p:nvPr>
        </p:nvSpPr>
        <p:spPr>
          <a:xfrm>
            <a:off x="376237" y="651600"/>
            <a:ext cx="8391525" cy="757255"/>
          </a:xfrm>
          <a:prstGeom prst="rect">
            <a:avLst/>
          </a:prstGeom>
        </p:spPr>
        <p:txBody>
          <a:bodyPr>
            <a:noAutofit/>
          </a:bodyPr>
          <a:lstStyle>
            <a:lvl1pPr marL="0" indent="0">
              <a:buNone/>
              <a:defRPr sz="2000" b="0">
                <a:solidFill>
                  <a:srgbClr val="575757"/>
                </a:solidFill>
              </a:defRPr>
            </a:lvl1pPr>
          </a:lstStyle>
          <a:p>
            <a:pPr lvl="0"/>
            <a:r>
              <a:rPr lang="en-US" noProof="0" smtClean="0"/>
              <a:t>Click to edit Master text styles</a:t>
            </a:r>
          </a:p>
        </p:txBody>
      </p:sp>
    </p:spTree>
    <p:extLst>
      <p:ext uri="{BB962C8B-B14F-4D97-AF65-F5344CB8AC3E}">
        <p14:creationId xmlns:p14="http://schemas.microsoft.com/office/powerpoint/2010/main" xmlns="" val="123331504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Qualifications 2 x 2">
    <p:spTree>
      <p:nvGrpSpPr>
        <p:cNvPr id="1" name=""/>
        <p:cNvGrpSpPr/>
        <p:nvPr/>
      </p:nvGrpSpPr>
      <p:grpSpPr>
        <a:xfrm>
          <a:off x="0" y="0"/>
          <a:ext cx="0" cy="0"/>
          <a:chOff x="0" y="0"/>
          <a:chExt cx="0" cy="0"/>
        </a:xfrm>
      </p:grpSpPr>
      <p:graphicFrame>
        <p:nvGraphicFramePr>
          <p:cNvPr id="12" name="Object 3" hidden="1"/>
          <p:cNvGraphicFramePr>
            <a:graphicFrameLocks noChangeAspect="1"/>
          </p:cNvGraphicFramePr>
          <p:nvPr/>
        </p:nvGraphicFramePr>
        <p:xfrm>
          <a:off x="1588" y="1588"/>
          <a:ext cx="1587" cy="1587"/>
        </p:xfrm>
        <a:graphic>
          <a:graphicData uri="http://schemas.openxmlformats.org/presentationml/2006/ole">
            <p:oleObj spid="_x0000_s8213" name="think-cell Slide" r:id="rId3" imgW="360" imgH="360" progId="">
              <p:embed/>
            </p:oleObj>
          </a:graphicData>
        </a:graphic>
      </p:graphicFrame>
      <p:sp>
        <p:nvSpPr>
          <p:cNvPr id="13" name="TextBox 12"/>
          <p:cNvSpPr txBox="1"/>
          <p:nvPr userDrawn="1"/>
        </p:nvSpPr>
        <p:spPr>
          <a:xfrm>
            <a:off x="4751388" y="6477000"/>
            <a:ext cx="3671887" cy="215900"/>
          </a:xfrm>
          <a:prstGeom prst="rect">
            <a:avLst/>
          </a:prstGeom>
          <a:noFill/>
        </p:spPr>
        <p:txBody>
          <a:bodyPr lIns="0" tIns="0" rIns="0" bIns="0">
            <a:spAutoFit/>
          </a:bodyPr>
          <a:lstStyle/>
          <a:p>
            <a:pPr algn="r" defTabSz="673454">
              <a:buSzPct val="100000"/>
              <a:buFont typeface="Arial"/>
              <a:buNone/>
              <a:defRPr/>
            </a:pPr>
            <a:r>
              <a:rPr lang="en-US" sz="700" dirty="0">
                <a:solidFill>
                  <a:prstClr val="black"/>
                </a:solidFill>
                <a:cs typeface="Arial" panose="020B0604020202020204" pitchFamily="34" charset="0"/>
              </a:rPr>
              <a:t>Draft Proposal </a:t>
            </a:r>
          </a:p>
          <a:p>
            <a:pPr algn="r" defTabSz="673454">
              <a:buSzPct val="100000"/>
              <a:buFont typeface="Arial"/>
              <a:buNone/>
              <a:defRPr/>
            </a:pPr>
            <a:r>
              <a:rPr lang="en-US" sz="700" dirty="0">
                <a:solidFill>
                  <a:prstClr val="black"/>
                </a:solidFill>
                <a:cs typeface="Arial" panose="020B0604020202020204" pitchFamily="34" charset="0"/>
              </a:rPr>
              <a:t>Volkswagen Bank GmbH</a:t>
            </a:r>
            <a:endParaRPr lang="en-US" sz="650" dirty="0">
              <a:solidFill>
                <a:prstClr val="black"/>
              </a:solidFill>
              <a:cs typeface="Arial" panose="020B0604020202020204" pitchFamily="34" charset="0"/>
            </a:endParaRPr>
          </a:p>
        </p:txBody>
      </p:sp>
      <p:sp>
        <p:nvSpPr>
          <p:cNvPr id="18" name="TextBox 17"/>
          <p:cNvSpPr txBox="1"/>
          <p:nvPr userDrawn="1"/>
        </p:nvSpPr>
        <p:spPr>
          <a:xfrm>
            <a:off x="376238" y="6477000"/>
            <a:ext cx="4016375" cy="100013"/>
          </a:xfrm>
          <a:prstGeom prst="rect">
            <a:avLst/>
          </a:prstGeom>
          <a:noFill/>
        </p:spPr>
        <p:txBody>
          <a:bodyPr lIns="0" tIns="0" rIns="0" bIns="0">
            <a:spAutoFit/>
          </a:bodyPr>
          <a:lstStyle/>
          <a:p>
            <a:pPr>
              <a:spcBef>
                <a:spcPts val="600"/>
              </a:spcBef>
              <a:buSzPct val="100000"/>
              <a:buFont typeface="Arial"/>
              <a:buNone/>
              <a:defRPr/>
            </a:pPr>
            <a:r>
              <a:rPr lang="en-US" sz="650" dirty="0">
                <a:solidFill>
                  <a:prstClr val="black"/>
                </a:solidFill>
                <a:cs typeface="Arial" panose="020B0604020202020204" pitchFamily="34" charset="0"/>
              </a:rPr>
              <a:t>Deloitte Business Solutions S.A.</a:t>
            </a:r>
          </a:p>
        </p:txBody>
      </p:sp>
      <p:sp>
        <p:nvSpPr>
          <p:cNvPr id="19" name="TextBox 18"/>
          <p:cNvSpPr txBox="1"/>
          <p:nvPr userDrawn="1"/>
        </p:nvSpPr>
        <p:spPr>
          <a:xfrm>
            <a:off x="8537575" y="6477000"/>
            <a:ext cx="230188" cy="100013"/>
          </a:xfrm>
          <a:prstGeom prst="rect">
            <a:avLst/>
          </a:prstGeom>
          <a:noFill/>
        </p:spPr>
        <p:txBody>
          <a:bodyPr lIns="0" tIns="0" rIns="0" bIns="0">
            <a:spAutoFit/>
          </a:bodyPr>
          <a:lstStyle/>
          <a:p>
            <a:pPr algn="r">
              <a:spcBef>
                <a:spcPts val="600"/>
              </a:spcBef>
              <a:buSzPct val="100000"/>
              <a:buFont typeface="Arial"/>
              <a:buNone/>
              <a:defRPr/>
            </a:pPr>
            <a:fld id="{F1221A11-2752-4646-924B-E5881C9C3396}" type="slidenum">
              <a:rPr lang="en-US" sz="650">
                <a:solidFill>
                  <a:prstClr val="black"/>
                </a:solidFill>
                <a:cs typeface="Arial" panose="020B0604020202020204" pitchFamily="34" charset="0"/>
              </a:rPr>
              <a:pPr algn="r">
                <a:spcBef>
                  <a:spcPts val="600"/>
                </a:spcBef>
                <a:buSzPct val="100000"/>
                <a:buFont typeface="Arial"/>
                <a:buNone/>
                <a:defRPr/>
              </a:pPr>
              <a:t>‹#›</a:t>
            </a:fld>
            <a:endParaRPr lang="en-US" sz="650" dirty="0">
              <a:solidFill>
                <a:prstClr val="black"/>
              </a:solidFill>
              <a:cs typeface="Arial" panose="020B0604020202020204" pitchFamily="34" charset="0"/>
            </a:endParaRPr>
          </a:p>
        </p:txBody>
      </p:sp>
      <p:sp>
        <p:nvSpPr>
          <p:cNvPr id="20" name="Rectangle 19"/>
          <p:cNvSpPr/>
          <p:nvPr userDrawn="1"/>
        </p:nvSpPr>
        <p:spPr>
          <a:xfrm>
            <a:off x="377825" y="1704975"/>
            <a:ext cx="4100513"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spcAft>
                <a:spcPts val="1000"/>
              </a:spcAft>
              <a:defRPr/>
            </a:pPr>
            <a:endParaRPr lang="en-US" sz="1100" dirty="0">
              <a:solidFill>
                <a:prstClr val="white"/>
              </a:solidFill>
            </a:endParaRPr>
          </a:p>
        </p:txBody>
      </p:sp>
      <p:sp>
        <p:nvSpPr>
          <p:cNvPr id="21" name="Rectangle 20"/>
          <p:cNvSpPr/>
          <p:nvPr userDrawn="1"/>
        </p:nvSpPr>
        <p:spPr>
          <a:xfrm>
            <a:off x="4684713" y="1704975"/>
            <a:ext cx="4089400"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spcAft>
                <a:spcPts val="1000"/>
              </a:spcAft>
              <a:defRPr/>
            </a:pPr>
            <a:endParaRPr lang="en-US" sz="1100" dirty="0">
              <a:solidFill>
                <a:prstClr val="white"/>
              </a:solidFill>
            </a:endParaRPr>
          </a:p>
        </p:txBody>
      </p:sp>
      <p:sp>
        <p:nvSpPr>
          <p:cNvPr id="22" name="Rectangle 21"/>
          <p:cNvSpPr/>
          <p:nvPr userDrawn="1"/>
        </p:nvSpPr>
        <p:spPr>
          <a:xfrm>
            <a:off x="377825" y="4103688"/>
            <a:ext cx="4102100"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spcAft>
                <a:spcPts val="1000"/>
              </a:spcAft>
              <a:defRPr/>
            </a:pPr>
            <a:endParaRPr lang="en-US" sz="1100" dirty="0">
              <a:solidFill>
                <a:prstClr val="white"/>
              </a:solidFill>
            </a:endParaRPr>
          </a:p>
        </p:txBody>
      </p:sp>
      <p:sp>
        <p:nvSpPr>
          <p:cNvPr id="23" name="Rectangle 22"/>
          <p:cNvSpPr/>
          <p:nvPr userDrawn="1"/>
        </p:nvSpPr>
        <p:spPr>
          <a:xfrm>
            <a:off x="4684713" y="4103688"/>
            <a:ext cx="4083050"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spcAft>
                <a:spcPts val="1000"/>
              </a:spcAft>
              <a:defRPr/>
            </a:pPr>
            <a:endParaRPr lang="en-US" sz="1100" dirty="0">
              <a:solidFill>
                <a:prstClr val="white"/>
              </a:solidFill>
            </a:endParaRPr>
          </a:p>
        </p:txBody>
      </p:sp>
      <p:sp>
        <p:nvSpPr>
          <p:cNvPr id="8" name="Text Placeholder 8"/>
          <p:cNvSpPr>
            <a:spLocks noGrp="1"/>
          </p:cNvSpPr>
          <p:nvPr>
            <p:ph type="body" sz="quarter" idx="17"/>
          </p:nvPr>
        </p:nvSpPr>
        <p:spPr>
          <a:xfrm>
            <a:off x="378000" y="1857892"/>
            <a:ext cx="410170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4684646" y="1857892"/>
            <a:ext cx="409100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 name="Title 1"/>
          <p:cNvSpPr>
            <a:spLocks noGrp="1"/>
          </p:cNvSpPr>
          <p:nvPr>
            <p:ph type="title"/>
          </p:nvPr>
        </p:nvSpPr>
        <p:spPr>
          <a:xfrm>
            <a:off x="376238" y="317501"/>
            <a:ext cx="8391525" cy="697888"/>
          </a:xfrm>
        </p:spPr>
        <p:txBody>
          <a:bodyPr/>
          <a:lstStyle/>
          <a:p>
            <a:r>
              <a:rPr lang="en-US" noProof="0" smtClean="0"/>
              <a:t>Click to edit Master title style</a:t>
            </a:r>
            <a:endParaRPr lang="en-US" noProof="0" dirty="0"/>
          </a:p>
        </p:txBody>
      </p:sp>
      <p:sp>
        <p:nvSpPr>
          <p:cNvPr id="7" name="Picture Placeholder 29"/>
          <p:cNvSpPr>
            <a:spLocks noGrp="1"/>
          </p:cNvSpPr>
          <p:nvPr>
            <p:ph type="pic" sz="quarter" idx="20"/>
          </p:nvPr>
        </p:nvSpPr>
        <p:spPr>
          <a:xfrm>
            <a:off x="7818462" y="1857892"/>
            <a:ext cx="933121" cy="549275"/>
          </a:xfrm>
        </p:spPr>
        <p:txBody>
          <a:bodyPr rtlCol="0">
            <a:normAutofit/>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smtClean="0"/>
              <a:t>Click icon to add picture</a:t>
            </a:r>
            <a:endParaRPr lang="en-US" noProof="0" dirty="0"/>
          </a:p>
        </p:txBody>
      </p:sp>
      <p:sp>
        <p:nvSpPr>
          <p:cNvPr id="10" name="Text Placeholder 8"/>
          <p:cNvSpPr>
            <a:spLocks noGrp="1"/>
          </p:cNvSpPr>
          <p:nvPr>
            <p:ph type="body" sz="quarter" idx="22"/>
          </p:nvPr>
        </p:nvSpPr>
        <p:spPr>
          <a:xfrm>
            <a:off x="378000" y="424968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23"/>
          </p:nvPr>
        </p:nvSpPr>
        <p:spPr>
          <a:xfrm>
            <a:off x="4684645" y="4249682"/>
            <a:ext cx="408971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4" name="Picture Placeholder 29"/>
          <p:cNvSpPr>
            <a:spLocks noGrp="1"/>
          </p:cNvSpPr>
          <p:nvPr>
            <p:ph type="pic" sz="quarter" idx="24"/>
          </p:nvPr>
        </p:nvSpPr>
        <p:spPr>
          <a:xfrm>
            <a:off x="3565870" y="4255706"/>
            <a:ext cx="929536" cy="549275"/>
          </a:xfrm>
        </p:spPr>
        <p:txBody>
          <a:bodyPr rtlCol="0">
            <a:normAutofit/>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smtClean="0"/>
              <a:t>Click icon to add picture</a:t>
            </a:r>
            <a:endParaRPr lang="en-US" noProof="0" dirty="0"/>
          </a:p>
        </p:txBody>
      </p:sp>
      <p:sp>
        <p:nvSpPr>
          <p:cNvPr id="15" name="Picture Placeholder 29"/>
          <p:cNvSpPr>
            <a:spLocks noGrp="1"/>
          </p:cNvSpPr>
          <p:nvPr>
            <p:ph type="pic" sz="quarter" idx="25"/>
          </p:nvPr>
        </p:nvSpPr>
        <p:spPr>
          <a:xfrm>
            <a:off x="7818463" y="4249682"/>
            <a:ext cx="933120" cy="549275"/>
          </a:xfrm>
        </p:spPr>
        <p:txBody>
          <a:bodyPr rtlCol="0">
            <a:normAutofit/>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smtClean="0"/>
              <a:t>Click icon to add picture</a:t>
            </a:r>
            <a:endParaRPr lang="en-US" noProof="0" dirty="0"/>
          </a:p>
        </p:txBody>
      </p:sp>
      <p:sp>
        <p:nvSpPr>
          <p:cNvPr id="16" name="Text Placeholder 8"/>
          <p:cNvSpPr>
            <a:spLocks noGrp="1"/>
          </p:cNvSpPr>
          <p:nvPr>
            <p:ph type="body" sz="quarter" idx="13"/>
          </p:nvPr>
        </p:nvSpPr>
        <p:spPr>
          <a:xfrm>
            <a:off x="376238" y="651600"/>
            <a:ext cx="8398126" cy="757255"/>
          </a:xfrm>
          <a:prstGeom prst="rect">
            <a:avLst/>
          </a:prstGeom>
        </p:spPr>
        <p:txBody>
          <a:bodyPr>
            <a:noAutofit/>
          </a:bodyPr>
          <a:lstStyle>
            <a:lvl1pPr marL="0" indent="0">
              <a:buNone/>
              <a:defRPr sz="2000" b="0">
                <a:solidFill>
                  <a:srgbClr val="575757"/>
                </a:solidFill>
              </a:defRPr>
            </a:lvl1pPr>
          </a:lstStyle>
          <a:p>
            <a:pPr lvl="0"/>
            <a:r>
              <a:rPr lang="en-US" noProof="0" smtClean="0"/>
              <a:t>Click to edit Master text styles</a:t>
            </a:r>
          </a:p>
        </p:txBody>
      </p:sp>
      <p:sp>
        <p:nvSpPr>
          <p:cNvPr id="17" name="Picture Placeholder 29"/>
          <p:cNvSpPr>
            <a:spLocks noGrp="1"/>
          </p:cNvSpPr>
          <p:nvPr>
            <p:ph type="pic" sz="quarter" idx="19"/>
          </p:nvPr>
        </p:nvSpPr>
        <p:spPr>
          <a:xfrm>
            <a:off x="3577118" y="1863916"/>
            <a:ext cx="907655" cy="549275"/>
          </a:xfrm>
        </p:spPr>
        <p:txBody>
          <a:bodyPr rtlCol="0">
            <a:normAutofit/>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xmlns="" val="417092677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3 column green line">
    <p:spTree>
      <p:nvGrpSpPr>
        <p:cNvPr id="1" name=""/>
        <p:cNvGrpSpPr/>
        <p:nvPr/>
      </p:nvGrpSpPr>
      <p:grpSpPr>
        <a:xfrm>
          <a:off x="0" y="0"/>
          <a:ext cx="0" cy="0"/>
          <a:chOff x="0" y="0"/>
          <a:chExt cx="0" cy="0"/>
        </a:xfrm>
      </p:grpSpPr>
      <p:graphicFrame>
        <p:nvGraphicFramePr>
          <p:cNvPr id="11" name="Object 3" hidden="1"/>
          <p:cNvGraphicFramePr>
            <a:graphicFrameLocks noChangeAspect="1"/>
          </p:cNvGraphicFramePr>
          <p:nvPr/>
        </p:nvGraphicFramePr>
        <p:xfrm>
          <a:off x="1588" y="1588"/>
          <a:ext cx="1587" cy="1587"/>
        </p:xfrm>
        <a:graphic>
          <a:graphicData uri="http://schemas.openxmlformats.org/presentationml/2006/ole">
            <p:oleObj spid="_x0000_s9237" name="think-cell Slide" r:id="rId3" imgW="360" imgH="360" progId="">
              <p:embed/>
            </p:oleObj>
          </a:graphicData>
        </a:graphic>
      </p:graphicFrame>
      <p:sp>
        <p:nvSpPr>
          <p:cNvPr id="12" name="TextBox 11"/>
          <p:cNvSpPr txBox="1"/>
          <p:nvPr userDrawn="1"/>
        </p:nvSpPr>
        <p:spPr>
          <a:xfrm>
            <a:off x="4751388" y="6477000"/>
            <a:ext cx="3671887" cy="215900"/>
          </a:xfrm>
          <a:prstGeom prst="rect">
            <a:avLst/>
          </a:prstGeom>
          <a:noFill/>
        </p:spPr>
        <p:txBody>
          <a:bodyPr lIns="0" tIns="0" rIns="0" bIns="0">
            <a:spAutoFit/>
          </a:bodyPr>
          <a:lstStyle/>
          <a:p>
            <a:pPr algn="r" defTabSz="673454">
              <a:buSzPct val="100000"/>
              <a:buFont typeface="Arial"/>
              <a:buNone/>
              <a:defRPr/>
            </a:pPr>
            <a:r>
              <a:rPr lang="en-US" sz="700" dirty="0">
                <a:solidFill>
                  <a:prstClr val="black"/>
                </a:solidFill>
                <a:cs typeface="Arial" panose="020B0604020202020204" pitchFamily="34" charset="0"/>
              </a:rPr>
              <a:t>Draft Proposal </a:t>
            </a:r>
          </a:p>
          <a:p>
            <a:pPr algn="r" defTabSz="673454">
              <a:buSzPct val="100000"/>
              <a:buFont typeface="Arial"/>
              <a:buNone/>
              <a:defRPr/>
            </a:pPr>
            <a:r>
              <a:rPr lang="en-US" sz="700" dirty="0">
                <a:solidFill>
                  <a:prstClr val="black"/>
                </a:solidFill>
                <a:cs typeface="Arial" panose="020B0604020202020204" pitchFamily="34" charset="0"/>
              </a:rPr>
              <a:t>Volkswagen Bank GmbH</a:t>
            </a:r>
            <a:endParaRPr lang="en-US" sz="650" dirty="0">
              <a:solidFill>
                <a:prstClr val="black"/>
              </a:solidFill>
              <a:cs typeface="Arial" panose="020B0604020202020204" pitchFamily="34" charset="0"/>
            </a:endParaRPr>
          </a:p>
        </p:txBody>
      </p:sp>
      <p:sp>
        <p:nvSpPr>
          <p:cNvPr id="13" name="TextBox 12"/>
          <p:cNvSpPr txBox="1"/>
          <p:nvPr userDrawn="1"/>
        </p:nvSpPr>
        <p:spPr>
          <a:xfrm>
            <a:off x="376238" y="6477000"/>
            <a:ext cx="4016375" cy="100013"/>
          </a:xfrm>
          <a:prstGeom prst="rect">
            <a:avLst/>
          </a:prstGeom>
          <a:noFill/>
        </p:spPr>
        <p:txBody>
          <a:bodyPr lIns="0" tIns="0" rIns="0" bIns="0">
            <a:spAutoFit/>
          </a:bodyPr>
          <a:lstStyle/>
          <a:p>
            <a:pPr>
              <a:spcBef>
                <a:spcPts val="600"/>
              </a:spcBef>
              <a:buSzPct val="100000"/>
              <a:buFont typeface="Arial"/>
              <a:buNone/>
              <a:defRPr/>
            </a:pPr>
            <a:r>
              <a:rPr lang="en-US" sz="650" dirty="0">
                <a:solidFill>
                  <a:prstClr val="black"/>
                </a:solidFill>
                <a:cs typeface="Arial" panose="020B0604020202020204" pitchFamily="34" charset="0"/>
              </a:rPr>
              <a:t>Deloitte Business Solutions S.A.</a:t>
            </a:r>
          </a:p>
        </p:txBody>
      </p:sp>
      <p:sp>
        <p:nvSpPr>
          <p:cNvPr id="14" name="TextBox 13"/>
          <p:cNvSpPr txBox="1"/>
          <p:nvPr userDrawn="1"/>
        </p:nvSpPr>
        <p:spPr>
          <a:xfrm>
            <a:off x="8537575" y="6477000"/>
            <a:ext cx="230188" cy="100013"/>
          </a:xfrm>
          <a:prstGeom prst="rect">
            <a:avLst/>
          </a:prstGeom>
          <a:noFill/>
        </p:spPr>
        <p:txBody>
          <a:bodyPr lIns="0" tIns="0" rIns="0" bIns="0">
            <a:spAutoFit/>
          </a:bodyPr>
          <a:lstStyle/>
          <a:p>
            <a:pPr algn="r">
              <a:spcBef>
                <a:spcPts val="600"/>
              </a:spcBef>
              <a:buSzPct val="100000"/>
              <a:buFont typeface="Arial"/>
              <a:buNone/>
              <a:defRPr/>
            </a:pPr>
            <a:fld id="{219B513D-B2C7-448E-942F-C3022CBD1C82}" type="slidenum">
              <a:rPr lang="en-US" sz="650">
                <a:solidFill>
                  <a:prstClr val="black"/>
                </a:solidFill>
                <a:cs typeface="Arial" panose="020B0604020202020204" pitchFamily="34" charset="0"/>
              </a:rPr>
              <a:pPr algn="r">
                <a:spcBef>
                  <a:spcPts val="600"/>
                </a:spcBef>
                <a:buSzPct val="100000"/>
                <a:buFont typeface="Arial"/>
                <a:buNone/>
                <a:defRPr/>
              </a:pPr>
              <a:t>‹#›</a:t>
            </a:fld>
            <a:endParaRPr lang="en-US" sz="650" dirty="0">
              <a:solidFill>
                <a:prstClr val="black"/>
              </a:solidFill>
              <a:cs typeface="Arial" panose="020B0604020202020204" pitchFamily="34" charset="0"/>
            </a:endParaRPr>
          </a:p>
        </p:txBody>
      </p:sp>
      <p:sp>
        <p:nvSpPr>
          <p:cNvPr id="15" name="Rectangle 14"/>
          <p:cNvSpPr/>
          <p:nvPr userDrawn="1"/>
        </p:nvSpPr>
        <p:spPr>
          <a:xfrm>
            <a:off x="3240088" y="1706563"/>
            <a:ext cx="2667000"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sz="1100" dirty="0">
              <a:solidFill>
                <a:prstClr val="white"/>
              </a:solidFill>
            </a:endParaRPr>
          </a:p>
        </p:txBody>
      </p:sp>
      <p:sp>
        <p:nvSpPr>
          <p:cNvPr id="16" name="Rectangle 15"/>
          <p:cNvSpPr/>
          <p:nvPr userDrawn="1"/>
        </p:nvSpPr>
        <p:spPr>
          <a:xfrm>
            <a:off x="377825" y="1700213"/>
            <a:ext cx="2670175"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sz="1100" dirty="0">
              <a:solidFill>
                <a:prstClr val="white"/>
              </a:solidFill>
            </a:endParaRPr>
          </a:p>
        </p:txBody>
      </p:sp>
      <p:sp>
        <p:nvSpPr>
          <p:cNvPr id="17" name="Rectangle 16"/>
          <p:cNvSpPr/>
          <p:nvPr userDrawn="1"/>
        </p:nvSpPr>
        <p:spPr>
          <a:xfrm>
            <a:off x="6086475" y="1706563"/>
            <a:ext cx="26876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sz="1100" dirty="0">
              <a:solidFill>
                <a:prstClr val="white"/>
              </a:solidFill>
            </a:endParaRPr>
          </a:p>
        </p:txBody>
      </p:sp>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smtClean="0"/>
              <a:t>Click to edit Master text styles</a:t>
            </a:r>
          </a:p>
        </p:txBody>
      </p:sp>
    </p:spTree>
    <p:extLst>
      <p:ext uri="{BB962C8B-B14F-4D97-AF65-F5344CB8AC3E}">
        <p14:creationId xmlns:p14="http://schemas.microsoft.com/office/powerpoint/2010/main" xmlns="" val="1376393399"/>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705184"/>
          </a:xfrm>
        </p:spPr>
        <p:txBody>
          <a:body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6822627"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2526209"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4674418"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3"/>
          </p:nvPr>
        </p:nvSpPr>
        <p:spPr>
          <a:xfrm>
            <a:off x="376237" y="651600"/>
            <a:ext cx="8391525" cy="757255"/>
          </a:xfrm>
          <a:prstGeom prst="rect">
            <a:avLst/>
          </a:prstGeom>
        </p:spPr>
        <p:txBody>
          <a:bodyPr>
            <a:noAutofit/>
          </a:bodyPr>
          <a:lstStyle>
            <a:lvl1pPr marL="0" indent="0">
              <a:buNone/>
              <a:defRPr sz="2000" b="0">
                <a:solidFill>
                  <a:srgbClr val="575757"/>
                </a:solidFill>
              </a:defRPr>
            </a:lvl1pPr>
          </a:lstStyle>
          <a:p>
            <a:pPr lvl="0"/>
            <a:r>
              <a:rPr lang="en-US" noProof="0" smtClean="0"/>
              <a:t>Click to edit Master text styles</a:t>
            </a:r>
          </a:p>
        </p:txBody>
      </p:sp>
    </p:spTree>
    <p:extLst>
      <p:ext uri="{BB962C8B-B14F-4D97-AF65-F5344CB8AC3E}">
        <p14:creationId xmlns:p14="http://schemas.microsoft.com/office/powerpoint/2010/main" xmlns="" val="2294235407"/>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9" name="TextBox 8"/>
          <p:cNvSpPr txBox="1"/>
          <p:nvPr userDrawn="1"/>
        </p:nvSpPr>
        <p:spPr>
          <a:xfrm>
            <a:off x="4751388" y="6477000"/>
            <a:ext cx="3671887" cy="215900"/>
          </a:xfrm>
          <a:prstGeom prst="rect">
            <a:avLst/>
          </a:prstGeom>
          <a:noFill/>
          <a:ln>
            <a:solidFill>
              <a:schemeClr val="bg1"/>
            </a:solidFill>
          </a:ln>
        </p:spPr>
        <p:txBody>
          <a:bodyPr lIns="0" tIns="0" rIns="0" bIns="0">
            <a:spAutoFit/>
          </a:bodyPr>
          <a:lstStyle/>
          <a:p>
            <a:pPr algn="r" defTabSz="673454">
              <a:buSzPct val="100000"/>
              <a:buFont typeface="Arial"/>
              <a:buNone/>
              <a:defRPr/>
            </a:pPr>
            <a:r>
              <a:rPr lang="en-US" sz="700" dirty="0">
                <a:solidFill>
                  <a:prstClr val="white"/>
                </a:solidFill>
                <a:cs typeface="Arial" panose="020B0604020202020204" pitchFamily="34" charset="0"/>
              </a:rPr>
              <a:t>Draft Proposal </a:t>
            </a:r>
          </a:p>
          <a:p>
            <a:pPr algn="r" defTabSz="673454">
              <a:buSzPct val="100000"/>
              <a:buFont typeface="Arial"/>
              <a:buNone/>
              <a:defRPr/>
            </a:pPr>
            <a:r>
              <a:rPr lang="en-US" sz="700" dirty="0">
                <a:solidFill>
                  <a:prstClr val="white"/>
                </a:solidFill>
                <a:cs typeface="Arial" panose="020B0604020202020204" pitchFamily="34" charset="0"/>
              </a:rPr>
              <a:t>Volkswagen Bank GmbH</a:t>
            </a:r>
            <a:endParaRPr lang="en-US" sz="650" dirty="0">
              <a:solidFill>
                <a:prstClr val="white"/>
              </a:solidFill>
              <a:cs typeface="Arial" panose="020B0604020202020204" pitchFamily="34" charset="0"/>
            </a:endParaRPr>
          </a:p>
        </p:txBody>
      </p:sp>
      <p:sp>
        <p:nvSpPr>
          <p:cNvPr id="10" name="TextBox 9"/>
          <p:cNvSpPr txBox="1"/>
          <p:nvPr userDrawn="1"/>
        </p:nvSpPr>
        <p:spPr>
          <a:xfrm>
            <a:off x="376238" y="6477000"/>
            <a:ext cx="4016375" cy="100013"/>
          </a:xfrm>
          <a:prstGeom prst="rect">
            <a:avLst/>
          </a:prstGeom>
          <a:noFill/>
        </p:spPr>
        <p:txBody>
          <a:bodyPr lIns="0" tIns="0" rIns="0" bIns="0">
            <a:spAutoFit/>
          </a:bodyPr>
          <a:lstStyle/>
          <a:p>
            <a:pPr>
              <a:spcBef>
                <a:spcPts val="600"/>
              </a:spcBef>
              <a:buSzPct val="100000"/>
              <a:buFont typeface="Arial"/>
              <a:buNone/>
              <a:defRPr/>
            </a:pPr>
            <a:r>
              <a:rPr lang="en-US" sz="650" dirty="0">
                <a:solidFill>
                  <a:prstClr val="white"/>
                </a:solidFill>
                <a:cs typeface="Arial" panose="020B0604020202020204" pitchFamily="34" charset="0"/>
              </a:rPr>
              <a:t>Deloitte Business Solutions S.A.</a:t>
            </a:r>
          </a:p>
        </p:txBody>
      </p:sp>
      <p:sp>
        <p:nvSpPr>
          <p:cNvPr id="11" name="TextBox 10"/>
          <p:cNvSpPr txBox="1"/>
          <p:nvPr userDrawn="1"/>
        </p:nvSpPr>
        <p:spPr>
          <a:xfrm>
            <a:off x="8537575" y="6477000"/>
            <a:ext cx="230188" cy="100013"/>
          </a:xfrm>
          <a:prstGeom prst="rect">
            <a:avLst/>
          </a:prstGeom>
          <a:noFill/>
        </p:spPr>
        <p:txBody>
          <a:bodyPr lIns="0" tIns="0" rIns="0" bIns="0">
            <a:spAutoFit/>
          </a:bodyPr>
          <a:lstStyle/>
          <a:p>
            <a:pPr algn="r">
              <a:spcBef>
                <a:spcPts val="600"/>
              </a:spcBef>
              <a:buSzPct val="100000"/>
              <a:buFont typeface="Arial"/>
              <a:buNone/>
              <a:defRPr/>
            </a:pPr>
            <a:fld id="{A70C39B1-2A9B-457B-AE75-1C1423259428}" type="slidenum">
              <a:rPr lang="en-US" sz="650">
                <a:solidFill>
                  <a:prstClr val="white"/>
                </a:solidFill>
                <a:cs typeface="Arial" panose="020B0604020202020204" pitchFamily="34" charset="0"/>
              </a:rPr>
              <a:pPr algn="r">
                <a:spcBef>
                  <a:spcPts val="600"/>
                </a:spcBef>
                <a:buSzPct val="100000"/>
                <a:buFont typeface="Arial"/>
                <a:buNone/>
                <a:defRPr/>
              </a:pPr>
              <a:t>‹#›</a:t>
            </a:fld>
            <a:endParaRPr lang="en-US" sz="650" dirty="0">
              <a:solidFill>
                <a:prstClr val="white"/>
              </a:solidFill>
              <a:cs typeface="Arial" panose="020B0604020202020204" pitchFamily="34" charset="0"/>
            </a:endParaRPr>
          </a:p>
        </p:txBody>
      </p:sp>
      <p:sp>
        <p:nvSpPr>
          <p:cNvPr id="2" name="Title 1"/>
          <p:cNvSpPr>
            <a:spLocks noGrp="1"/>
          </p:cNvSpPr>
          <p:nvPr>
            <p:ph type="title"/>
          </p:nvPr>
        </p:nvSpPr>
        <p:spPr>
          <a:xfrm>
            <a:off x="376237" y="317500"/>
            <a:ext cx="8391526" cy="789405"/>
          </a:xfrm>
        </p:spPr>
        <p:txBody>
          <a:bodyPr/>
          <a:lstStyle>
            <a:lvl1pPr>
              <a:defRPr>
                <a:solidFill>
                  <a:schemeClr val="bg1"/>
                </a:solidFill>
              </a:defRPr>
            </a:lvl1p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6825564"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2527188"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4676376" y="2556000"/>
            <a:ext cx="1944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3"/>
          </p:nvPr>
        </p:nvSpPr>
        <p:spPr>
          <a:xfrm>
            <a:off x="376237" y="687694"/>
            <a:ext cx="8391526" cy="757255"/>
          </a:xfrm>
          <a:prstGeom prst="rect">
            <a:avLst/>
          </a:prstGeom>
        </p:spPr>
        <p:txBody>
          <a:bodyPr>
            <a:noAutofit/>
          </a:bodyPr>
          <a:lstStyle>
            <a:lvl1pPr marL="0" indent="0">
              <a:buNone/>
              <a:defRPr sz="2000" b="0">
                <a:solidFill>
                  <a:schemeClr val="bg1"/>
                </a:solidFill>
              </a:defRPr>
            </a:lvl1pPr>
          </a:lstStyle>
          <a:p>
            <a:pPr lvl="0"/>
            <a:r>
              <a:rPr lang="en-US" noProof="0" smtClean="0"/>
              <a:t>Click to edit Master text styles</a:t>
            </a:r>
          </a:p>
        </p:txBody>
      </p:sp>
    </p:spTree>
    <p:extLst>
      <p:ext uri="{BB962C8B-B14F-4D97-AF65-F5344CB8AC3E}">
        <p14:creationId xmlns:p14="http://schemas.microsoft.com/office/powerpoint/2010/main" xmlns="" val="3370408767"/>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p:nvPr>
        </p:nvSpPr>
        <p:spPr>
          <a:xfrm>
            <a:off x="376237" y="651600"/>
            <a:ext cx="8391525" cy="757255"/>
          </a:xfrm>
          <a:prstGeom prst="rect">
            <a:avLst/>
          </a:prstGeom>
        </p:spPr>
        <p:txBody>
          <a:bodyPr>
            <a:noAutofit/>
          </a:bodyPr>
          <a:lstStyle>
            <a:lvl1pPr marL="0" indent="0">
              <a:buNone/>
              <a:defRPr sz="2000" b="0">
                <a:solidFill>
                  <a:srgbClr val="575757"/>
                </a:solidFill>
              </a:defRPr>
            </a:lvl1pPr>
          </a:lstStyle>
          <a:p>
            <a:pPr lvl="0"/>
            <a:r>
              <a:rPr lang="en-US" noProof="0" smtClean="0"/>
              <a:t>Click to edit Master text styles</a:t>
            </a:r>
          </a:p>
        </p:txBody>
      </p:sp>
      <p:sp>
        <p:nvSpPr>
          <p:cNvPr id="9" name="Title Placeholder 1"/>
          <p:cNvSpPr>
            <a:spLocks noGrp="1"/>
          </p:cNvSpPr>
          <p:nvPr>
            <p:ph type="title"/>
          </p:nvPr>
        </p:nvSpPr>
        <p:spPr>
          <a:xfrm>
            <a:off x="376237" y="317499"/>
            <a:ext cx="8391525" cy="698501"/>
          </a:xfrm>
          <a:prstGeom prst="rect">
            <a:avLst/>
          </a:prstGeom>
        </p:spPr>
        <p:txBody>
          <a:bodyPr rtlCol="0">
            <a:noAutofit/>
          </a:bodyPr>
          <a:lstStyle>
            <a:lvl1pPr>
              <a:defRPr/>
            </a:lvl1pPr>
          </a:lstStyle>
          <a:p>
            <a:r>
              <a:rPr lang="en-US" noProof="0" smtClean="0"/>
              <a:t>Click to edit Master title style</a:t>
            </a:r>
            <a:endParaRPr lang="en-US" noProof="0" dirty="0"/>
          </a:p>
        </p:txBody>
      </p:sp>
      <p:sp>
        <p:nvSpPr>
          <p:cNvPr id="10" name="Text Placeholder 18"/>
          <p:cNvSpPr>
            <a:spLocks noGrp="1"/>
          </p:cNvSpPr>
          <p:nvPr>
            <p:ph idx="1"/>
          </p:nvPr>
        </p:nvSpPr>
        <p:spPr>
          <a:xfrm>
            <a:off x="376237" y="1665288"/>
            <a:ext cx="4195763" cy="4716463"/>
          </a:xfrm>
          <a:prstGeom prst="rect">
            <a:avLst/>
          </a:prstGeom>
        </p:spPr>
        <p:txBody>
          <a:bodyPr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xmlns="" val="1943320298"/>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Tree>
    <p:extLst>
      <p:ext uri="{BB962C8B-B14F-4D97-AF65-F5344CB8AC3E}">
        <p14:creationId xmlns:p14="http://schemas.microsoft.com/office/powerpoint/2010/main" xmlns="" val="373760066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xmlns="" val="1272371442"/>
      </p:ext>
    </p:extLst>
  </p:cSld>
  <p:clrMapOvr>
    <a:masterClrMapping/>
  </p:clrMapOvr>
  <p:transition>
    <p:fade/>
  </p:transition>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17668245"/>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grpSp>
        <p:nvGrpSpPr>
          <p:cNvPr id="5" name="Group 4"/>
          <p:cNvGrpSpPr/>
          <p:nvPr userDrawn="1"/>
        </p:nvGrpSpPr>
        <p:grpSpPr>
          <a:xfrm>
            <a:off x="377991" y="378000"/>
            <a:ext cx="1620000" cy="307976"/>
            <a:chOff x="398463" y="404813"/>
            <a:chExt cx="1627187" cy="307976"/>
          </a:xfrm>
          <a:solidFill>
            <a:schemeClr val="bg1"/>
          </a:solidFill>
        </p:grpSpPr>
        <p:sp>
          <p:nvSpPr>
            <p:cNvPr id="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dirty="0">
                <a:solidFill>
                  <a:prstClr val="white"/>
                </a:solidFill>
                <a:cs typeface="Arial" panose="020B0604020202020204" pitchFamily="34" charset="0"/>
              </a:endParaRPr>
            </a:p>
          </p:txBody>
        </p:sp>
        <p:sp>
          <p:nvSpPr>
            <p:cNvPr id="9"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dirty="0">
                <a:solidFill>
                  <a:prstClr val="white"/>
                </a:solidFill>
                <a:cs typeface="Arial" panose="020B0604020202020204" pitchFamily="34" charset="0"/>
              </a:endParaRPr>
            </a:p>
          </p:txBody>
        </p:sp>
        <p:sp>
          <p:nvSpPr>
            <p:cNvPr id="1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dirty="0">
                <a:solidFill>
                  <a:prstClr val="white"/>
                </a:solidFill>
                <a:cs typeface="Arial" panose="020B0604020202020204" pitchFamily="34" charset="0"/>
              </a:endParaRPr>
            </a:p>
          </p:txBody>
        </p:sp>
        <p:sp>
          <p:nvSpPr>
            <p:cNvPr id="1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dirty="0">
                <a:solidFill>
                  <a:prstClr val="white"/>
                </a:solidFill>
                <a:cs typeface="Arial" panose="020B0604020202020204" pitchFamily="34" charset="0"/>
              </a:endParaRPr>
            </a:p>
          </p:txBody>
        </p:sp>
        <p:sp>
          <p:nvSpPr>
            <p:cNvPr id="1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dirty="0">
                <a:solidFill>
                  <a:prstClr val="white"/>
                </a:solidFill>
                <a:cs typeface="Arial" panose="020B0604020202020204" pitchFamily="34" charset="0"/>
              </a:endParaRPr>
            </a:p>
          </p:txBody>
        </p:sp>
        <p:sp>
          <p:nvSpPr>
            <p:cNvPr id="1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dirty="0">
                <a:solidFill>
                  <a:prstClr val="white"/>
                </a:solidFill>
                <a:cs typeface="Arial" panose="020B0604020202020204" pitchFamily="34" charset="0"/>
              </a:endParaRPr>
            </a:p>
          </p:txBody>
        </p:sp>
        <p:sp>
          <p:nvSpPr>
            <p:cNvPr id="1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dirty="0">
                <a:solidFill>
                  <a:prstClr val="white"/>
                </a:solidFill>
                <a:cs typeface="Arial" panose="020B0604020202020204" pitchFamily="34" charset="0"/>
              </a:endParaRPr>
            </a:p>
          </p:txBody>
        </p:sp>
        <p:sp>
          <p:nvSpPr>
            <p:cNvPr id="1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dirty="0">
                <a:solidFill>
                  <a:prstClr val="white"/>
                </a:solidFill>
                <a:cs typeface="Arial" panose="020B0604020202020204" pitchFamily="34" charset="0"/>
              </a:endParaRPr>
            </a:p>
          </p:txBody>
        </p:sp>
        <p:sp>
          <p:nvSpPr>
            <p:cNvPr id="1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dirty="0">
                <a:solidFill>
                  <a:prstClr val="white"/>
                </a:solidFill>
                <a:cs typeface="Arial" panose="020B0604020202020204" pitchFamily="34" charset="0"/>
              </a:endParaRPr>
            </a:p>
          </p:txBody>
        </p:sp>
        <p:sp>
          <p:nvSpPr>
            <p:cNvPr id="1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dirty="0">
                <a:solidFill>
                  <a:prstClr val="white"/>
                </a:solidFill>
                <a:cs typeface="Arial" panose="020B0604020202020204" pitchFamily="34" charset="0"/>
              </a:endParaRPr>
            </a:p>
          </p:txBody>
        </p:sp>
      </p:grpSp>
      <p:sp>
        <p:nvSpPr>
          <p:cNvPr id="6" name="Text Placeholder 5"/>
          <p:cNvSpPr>
            <a:spLocks noGrp="1"/>
          </p:cNvSpPr>
          <p:nvPr>
            <p:ph type="body" sz="quarter" idx="13"/>
          </p:nvPr>
        </p:nvSpPr>
        <p:spPr>
          <a:xfrm>
            <a:off x="376239" y="4211955"/>
            <a:ext cx="6396702" cy="2169796"/>
          </a:xfrm>
        </p:spPr>
        <p:txBody>
          <a:bodyPr anchor="b"/>
          <a:lstStyle>
            <a:lvl1pPr>
              <a:lnSpc>
                <a:spcPct val="100000"/>
              </a:lnSpc>
              <a:spcAft>
                <a:spcPts val="600"/>
              </a:spcAft>
              <a:defRPr sz="900"/>
            </a:lvl1pPr>
          </a:lstStyle>
          <a:p>
            <a:pPr lvl="0"/>
            <a:r>
              <a:rPr lang="en-US" noProof="0" smtClean="0"/>
              <a:t>Click to edit Master text styles</a:t>
            </a:r>
          </a:p>
        </p:txBody>
      </p:sp>
      <p:sp>
        <p:nvSpPr>
          <p:cNvPr id="3" name="Picture Placeholder 2"/>
          <p:cNvSpPr>
            <a:spLocks noGrp="1"/>
          </p:cNvSpPr>
          <p:nvPr>
            <p:ph type="pic" sz="quarter" idx="14"/>
          </p:nvPr>
        </p:nvSpPr>
        <p:spPr>
          <a:xfrm>
            <a:off x="7028135" y="4211955"/>
            <a:ext cx="1739627" cy="1725448"/>
          </a:xfrm>
        </p:spPr>
        <p:txBody>
          <a:bodyPr rtlCol="0" anchor="ctr">
            <a:normAutofit/>
          </a:bodyPr>
          <a:lstStyle>
            <a:lvl1pPr algn="ctr">
              <a:defRPr sz="900"/>
            </a:lvl1pPr>
          </a:lstStyle>
          <a:p>
            <a:pPr lvl="0"/>
            <a:r>
              <a:rPr lang="en-US" noProof="0" smtClean="0"/>
              <a:t>Click icon to add picture</a:t>
            </a:r>
            <a:endParaRPr lang="en-US" noProof="0" dirty="0"/>
          </a:p>
        </p:txBody>
      </p:sp>
      <p:sp>
        <p:nvSpPr>
          <p:cNvPr id="8" name="Text Placeholder 7"/>
          <p:cNvSpPr>
            <a:spLocks noGrp="1"/>
          </p:cNvSpPr>
          <p:nvPr>
            <p:ph type="body" sz="quarter" idx="15"/>
          </p:nvPr>
        </p:nvSpPr>
        <p:spPr>
          <a:xfrm>
            <a:off x="7028137" y="6018028"/>
            <a:ext cx="1739626" cy="363722"/>
          </a:xfrm>
        </p:spPr>
        <p:txBody>
          <a:bodyPr anchor="b"/>
          <a:lstStyle>
            <a:lvl1pPr>
              <a:lnSpc>
                <a:spcPct val="100000"/>
              </a:lnSpc>
              <a:defRPr sz="950"/>
            </a:lvl1pPr>
          </a:lstStyle>
          <a:p>
            <a:pPr lvl="0"/>
            <a:r>
              <a:rPr lang="en-US" noProof="0" smtClean="0"/>
              <a:t>Click to edit Master text styles</a:t>
            </a:r>
          </a:p>
        </p:txBody>
      </p:sp>
    </p:spTree>
    <p:extLst>
      <p:ext uri="{BB962C8B-B14F-4D97-AF65-F5344CB8AC3E}">
        <p14:creationId xmlns:p14="http://schemas.microsoft.com/office/powerpoint/2010/main" xmlns="" val="3984977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0" name="TextBox 9"/>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376238" y="6477000"/>
            <a:ext cx="4016375"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xmlns="" val="1936978992"/>
      </p:ext>
    </p:extLst>
  </p:cSld>
  <p:clrMapOvr>
    <a:masterClrMapping/>
  </p:clrMapOvr>
  <p:transition>
    <p:fade/>
  </p:transition>
  <p:extLst mod="1">
    <p:ext uri="{DCECCB84-F9BA-43D5-87BE-67443E8EF086}">
      <p15:sldGuideLst xmlns:p15="http://schemas.microsoft.com/office/powerpoint/2012/main" xmlns="">
        <p15:guide id="1"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vmlDrawing" Target="../drawings/vmlDrawing1.v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slideLayout" Target="../slideLayouts/slideLayout79.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42" Type="http://schemas.openxmlformats.org/officeDocument/2006/relationships/theme" Target="../theme/theme2.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slideLayout" Target="../slideLayouts/slideLayout78.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41" Type="http://schemas.openxmlformats.org/officeDocument/2006/relationships/slideLayout" Target="../slideLayouts/slideLayout81.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40" Type="http://schemas.openxmlformats.org/officeDocument/2006/relationships/slideLayout" Target="../slideLayouts/slideLayout80.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4" Type="http://schemas.openxmlformats.org/officeDocument/2006/relationships/oleObject" Target="../embeddings/oleObject2.bin"/><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 Id="rId43" Type="http://schemas.openxmlformats.org/officeDocument/2006/relationships/vmlDrawing" Target="../drawings/vmlDrawing2.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extLst>
              <p:ext uri="{D42A27DB-BD31-4B8C-83A1-F6EECF244321}">
                <p14:modId xmlns:p14="http://schemas.microsoft.com/office/powerpoint/2010/main" xmlns="" val="166891810"/>
              </p:ext>
            </p:extLst>
          </p:nvPr>
        </p:nvGraphicFramePr>
        <p:xfrm>
          <a:off x="1588" y="1588"/>
          <a:ext cx="1587" cy="1587"/>
        </p:xfrm>
        <a:graphic>
          <a:graphicData uri="http://schemas.openxmlformats.org/presentationml/2006/ole">
            <p:oleObj spid="_x0000_s2546" name="think-cell Slide" r:id="rId43" imgW="360" imgH="360" progId="">
              <p:embed/>
            </p:oleObj>
          </a:graphicData>
        </a:graphic>
      </p:graphicFrame>
      <p:sp>
        <p:nvSpPr>
          <p:cNvPr id="2" name="Title Placeholder 1"/>
          <p:cNvSpPr>
            <a:spLocks noGrp="1"/>
          </p:cNvSpPr>
          <p:nvPr>
            <p:ph type="title"/>
          </p:nvPr>
        </p:nvSpPr>
        <p:spPr bwMode="gray">
          <a:xfrm>
            <a:off x="376238" y="317501"/>
            <a:ext cx="8391525" cy="692150"/>
          </a:xfrm>
          <a:prstGeom prst="rect">
            <a:avLst/>
          </a:prstGeom>
        </p:spPr>
        <p:txBody>
          <a:bodyPr vert="horz" lIns="0" tIns="0" rIns="0" bIns="0" rtlCol="0" anchor="t" anchorCtr="0">
            <a:noAutofit/>
          </a:bodyPr>
          <a:lstStyle/>
          <a:p>
            <a:r>
              <a:rPr lang="en-US" noProof="0" smtClean="0"/>
              <a:t>Click to edit Master title style</a:t>
            </a:r>
            <a:endParaRPr lang="en-US" noProof="0" dirty="0"/>
          </a:p>
        </p:txBody>
      </p:sp>
      <p:sp>
        <p:nvSpPr>
          <p:cNvPr id="15" name="TextBox 14"/>
          <p:cNvSpPr txBox="1"/>
          <p:nvPr userDrawn="1"/>
        </p:nvSpPr>
        <p:spPr>
          <a:xfrm>
            <a:off x="4751388" y="6476999"/>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l-GR" sz="650" noProof="0" dirty="0" smtClean="0">
                <a:solidFill>
                  <a:schemeClr val="tx1"/>
                </a:solidFill>
              </a:rPr>
              <a:t>Θεσσαλονίκη </a:t>
            </a:r>
            <a:r>
              <a:rPr lang="en-US" sz="650" noProof="0" dirty="0" smtClean="0">
                <a:solidFill>
                  <a:schemeClr val="tx1"/>
                </a:solidFill>
              </a:rPr>
              <a:t>Tax Forum</a:t>
            </a:r>
            <a:endParaRPr lang="el-GR" sz="650" noProof="0" dirty="0" smtClean="0">
              <a:solidFill>
                <a:schemeClr val="tx1"/>
              </a:solidFill>
            </a:endParaRPr>
          </a:p>
          <a:p>
            <a:pPr marL="0" indent="0" algn="r">
              <a:spcBef>
                <a:spcPts val="0"/>
              </a:spcBef>
              <a:buSzPct val="100000"/>
              <a:buFont typeface="Arial"/>
              <a:buNone/>
            </a:pPr>
            <a:r>
              <a:rPr lang="el-GR" sz="650" baseline="0" noProof="0" dirty="0" smtClean="0">
                <a:solidFill>
                  <a:schemeClr val="tx1"/>
                </a:solidFill>
              </a:rPr>
              <a:t>Ευτυχία </a:t>
            </a:r>
            <a:r>
              <a:rPr lang="el-GR" sz="650" baseline="0" noProof="0" dirty="0" err="1" smtClean="0">
                <a:solidFill>
                  <a:schemeClr val="tx1"/>
                </a:solidFill>
              </a:rPr>
              <a:t>Πηλίγκου</a:t>
            </a:r>
            <a:endParaRPr lang="en-US" sz="650" baseline="0" noProof="0" dirty="0" smtClean="0">
              <a:solidFill>
                <a:schemeClr val="tx1"/>
              </a:solidFill>
            </a:endParaRPr>
          </a:p>
        </p:txBody>
      </p:sp>
      <p:sp>
        <p:nvSpPr>
          <p:cNvPr id="18" name="TextBox 17"/>
          <p:cNvSpPr txBox="1"/>
          <p:nvPr userDrawn="1"/>
        </p:nvSpPr>
        <p:spPr>
          <a:xfrm>
            <a:off x="376237" y="6477000"/>
            <a:ext cx="4016376" cy="100027"/>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tx1"/>
                </a:solidFill>
              </a:rPr>
              <a:t>Deloitte</a:t>
            </a:r>
            <a:r>
              <a:rPr lang="en-US" sz="650" baseline="0" noProof="0" dirty="0" smtClean="0">
                <a:solidFill>
                  <a:schemeClr val="tx1"/>
                </a:solidFill>
              </a:rPr>
              <a:t> Business Solutions A.</a:t>
            </a:r>
            <a:r>
              <a:rPr lang="el-GR" sz="650" baseline="0" noProof="0" dirty="0" smtClean="0">
                <a:solidFill>
                  <a:schemeClr val="tx1"/>
                </a:solidFill>
              </a:rPr>
              <a:t>Ε.</a:t>
            </a:r>
            <a:endParaRPr lang="en-US" sz="650" noProof="0" dirty="0">
              <a:solidFill>
                <a:schemeClr val="tx1"/>
              </a:solidFill>
            </a:endParaRPr>
          </a:p>
        </p:txBody>
      </p:sp>
      <p:sp>
        <p:nvSpPr>
          <p:cNvPr id="19" name="Text Placeholder 18"/>
          <p:cNvSpPr>
            <a:spLocks noGrp="1"/>
          </p:cNvSpPr>
          <p:nvPr>
            <p:ph type="body" idx="1"/>
          </p:nvPr>
        </p:nvSpPr>
        <p:spPr>
          <a:xfrm>
            <a:off x="376237" y="1665289"/>
            <a:ext cx="8391525" cy="4716462"/>
          </a:xfrm>
          <a:prstGeom prst="rect">
            <a:avLst/>
          </a:prstGeom>
        </p:spPr>
        <p:txBody>
          <a:bodyPr vert="horz" lIns="0" tIns="0" rIns="0" bIns="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TextBox 2"/>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tx1"/>
                </a:solidFill>
              </a:rPr>
              <a:pPr marL="0" indent="0" algn="r">
                <a:spcBef>
                  <a:spcPts val="600"/>
                </a:spcBef>
                <a:buSzPct val="100000"/>
                <a:buFont typeface="Arial"/>
                <a:buNone/>
              </a:pPr>
              <a:t>‹#›</a:t>
            </a:fld>
            <a:endParaRPr lang="en-US" sz="650" noProof="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56" r:id="rId3"/>
    <p:sldLayoutId id="2147483755" r:id="rId4"/>
    <p:sldLayoutId id="2147483703" r:id="rId5"/>
    <p:sldLayoutId id="2147483704" r:id="rId6"/>
    <p:sldLayoutId id="2147483705" r:id="rId7"/>
    <p:sldLayoutId id="2147483706" r:id="rId8"/>
    <p:sldLayoutId id="2147483707" r:id="rId9"/>
    <p:sldLayoutId id="2147483713" r:id="rId10"/>
    <p:sldLayoutId id="2147483708" r:id="rId11"/>
    <p:sldLayoutId id="2147483710" r:id="rId12"/>
    <p:sldLayoutId id="2147483754" r:id="rId13"/>
    <p:sldLayoutId id="2147483711" r:id="rId14"/>
    <p:sldLayoutId id="2147483753" r:id="rId15"/>
    <p:sldLayoutId id="2147483679" r:id="rId16"/>
    <p:sldLayoutId id="2147483712" r:id="rId17"/>
    <p:sldLayoutId id="2147483678" r:id="rId18"/>
    <p:sldLayoutId id="2147483681" r:id="rId19"/>
    <p:sldLayoutId id="2147483735" r:id="rId20"/>
    <p:sldLayoutId id="2147483699" r:id="rId21"/>
    <p:sldLayoutId id="2147483714" r:id="rId22"/>
    <p:sldLayoutId id="2147483697" r:id="rId23"/>
    <p:sldLayoutId id="2147483715" r:id="rId24"/>
    <p:sldLayoutId id="2147483716" r:id="rId25"/>
    <p:sldLayoutId id="2147483717" r:id="rId26"/>
    <p:sldLayoutId id="2147483718" r:id="rId27"/>
    <p:sldLayoutId id="2147483728" r:id="rId28"/>
    <p:sldLayoutId id="2147483720" r:id="rId29"/>
    <p:sldLayoutId id="2147483721" r:id="rId30"/>
    <p:sldLayoutId id="2147483722" r:id="rId31"/>
    <p:sldLayoutId id="2147483695" r:id="rId32"/>
    <p:sldLayoutId id="2147483751" r:id="rId33"/>
    <p:sldLayoutId id="2147483724" r:id="rId34"/>
    <p:sldLayoutId id="2147483725" r:id="rId35"/>
    <p:sldLayoutId id="2147483726" r:id="rId36"/>
    <p:sldLayoutId id="2147483727" r:id="rId37"/>
    <p:sldLayoutId id="2147483698" r:id="rId38"/>
    <p:sldLayoutId id="2147483752" r:id="rId39"/>
    <p:sldLayoutId id="2147483696" r:id="rId40"/>
  </p:sldLayoutIdLst>
  <p:transition>
    <p:fade/>
  </p:transition>
  <p:hf hdr="0" dt="0"/>
  <p:txStyles>
    <p:titleStyle>
      <a:lvl1pPr algn="l" defTabSz="914400" rtl="0" eaLnBrk="1" latinLnBrk="0" hangingPunct="1">
        <a:spcBef>
          <a:spcPct val="0"/>
        </a:spcBef>
        <a:buNone/>
        <a:defRPr sz="2000" kern="1200">
          <a:solidFill>
            <a:schemeClr val="tx1"/>
          </a:solidFill>
          <a:latin typeface="+mj-lt"/>
          <a:ea typeface="+mj-ea"/>
          <a:cs typeface="+mj-cs"/>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34" userDrawn="1">
          <p15:clr>
            <a:srgbClr val="F26B43"/>
          </p15:clr>
        </p15:guide>
        <p15:guide id="2" orient="horz" pos="2160" userDrawn="1">
          <p15:clr>
            <a:srgbClr val="F26B43"/>
          </p15:clr>
        </p15:guide>
        <p15:guide id="3" orient="horz" pos="4020" userDrawn="1">
          <p15:clr>
            <a:srgbClr val="F26B43"/>
          </p15:clr>
        </p15:guide>
        <p15:guide id="4" pos="237" userDrawn="1">
          <p15:clr>
            <a:srgbClr val="F26B43"/>
          </p15:clr>
        </p15:guide>
        <p15:guide id="5" pos="5523" userDrawn="1">
          <p15:clr>
            <a:srgbClr val="F26B43"/>
          </p15:clr>
        </p15:guide>
        <p15:guide id="6" orient="horz" pos="1071" userDrawn="1">
          <p15:clr>
            <a:srgbClr val="F26B43"/>
          </p15:clr>
        </p15:guide>
        <p15:guide id="7" orient="horz" pos="200" userDrawn="1">
          <p15:clr>
            <a:srgbClr val="F26B43"/>
          </p15:clr>
        </p15:guide>
        <p15:guide id="8" orient="horz" pos="4080" userDrawn="1">
          <p15:clr>
            <a:srgbClr val="F26B43"/>
          </p15:clr>
        </p15:guide>
        <p15:guide id="10" pos="3721" userDrawn="1">
          <p15:clr>
            <a:srgbClr val="F26B43"/>
          </p15:clr>
        </p15:guide>
        <p15:guide id="11" orient="horz" pos="236" userDrawn="1">
          <p15:clr>
            <a:srgbClr val="F26B43"/>
          </p15:clr>
        </p15:guide>
        <p15:guide id="12" pos="1022" userDrawn="1">
          <p15:clr>
            <a:srgbClr val="F26B43"/>
          </p15:clr>
        </p15:guide>
        <p15:guide id="13" pos="1137" userDrawn="1">
          <p15:clr>
            <a:srgbClr val="F26B43"/>
          </p15:clr>
        </p15:guide>
        <p15:guide id="14" pos="1920" userDrawn="1">
          <p15:clr>
            <a:srgbClr val="F26B43"/>
          </p15:clr>
        </p15:guide>
        <p15:guide id="15" pos="2033" userDrawn="1">
          <p15:clr>
            <a:srgbClr val="F26B43"/>
          </p15:clr>
        </p15:guide>
        <p15:guide id="16" pos="4620" userDrawn="1">
          <p15:clr>
            <a:srgbClr val="F26B43"/>
          </p15:clr>
        </p15:guide>
        <p15:guide id="17" pos="2823" userDrawn="1">
          <p15:clr>
            <a:srgbClr val="F26B43"/>
          </p15:clr>
        </p15:guide>
        <p15:guide id="18" pos="2937" userDrawn="1">
          <p15:clr>
            <a:srgbClr val="F26B43"/>
          </p15:clr>
        </p15:guide>
        <p15:guide id="19" pos="2880" userDrawn="1">
          <p15:clr>
            <a:srgbClr val="F26B43"/>
          </p15:clr>
        </p15:guide>
        <p15:guide id="20" pos="4734" userDrawn="1">
          <p15:clr>
            <a:srgbClr val="F26B43"/>
          </p15:clr>
        </p15:guide>
        <p15:guide id="21" orient="horz" pos="1049" userDrawn="1">
          <p15:clr>
            <a:srgbClr val="F26B43"/>
          </p15:clr>
        </p15:guide>
        <p15:guide id="22" orient="horz" pos="6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146" name="Object 3" hidden="1"/>
          <p:cNvGraphicFramePr>
            <a:graphicFrameLocks noChangeAspect="1"/>
          </p:cNvGraphicFramePr>
          <p:nvPr/>
        </p:nvGraphicFramePr>
        <p:xfrm>
          <a:off x="1588" y="1588"/>
          <a:ext cx="1587" cy="1587"/>
        </p:xfrm>
        <a:graphic>
          <a:graphicData uri="http://schemas.openxmlformats.org/presentationml/2006/ole">
            <p:oleObj spid="_x0000_s3093" name="think-cell Slide" r:id="rId44" imgW="360" imgH="360" progId="">
              <p:embed/>
            </p:oleObj>
          </a:graphicData>
        </a:graphic>
      </p:graphicFrame>
      <p:sp>
        <p:nvSpPr>
          <p:cNvPr id="6147" name="Title Placeholder 1"/>
          <p:cNvSpPr>
            <a:spLocks noGrp="1"/>
          </p:cNvSpPr>
          <p:nvPr>
            <p:ph type="title"/>
          </p:nvPr>
        </p:nvSpPr>
        <p:spPr bwMode="gray">
          <a:xfrm>
            <a:off x="376238" y="317500"/>
            <a:ext cx="8391525"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l-GR" smtClean="0"/>
              <a:t>Click to edit Master title style</a:t>
            </a:r>
          </a:p>
        </p:txBody>
      </p:sp>
      <p:sp>
        <p:nvSpPr>
          <p:cNvPr id="15" name="TextBox 14"/>
          <p:cNvSpPr txBox="1"/>
          <p:nvPr userDrawn="1"/>
        </p:nvSpPr>
        <p:spPr>
          <a:xfrm>
            <a:off x="4751388" y="6477000"/>
            <a:ext cx="3671887" cy="200025"/>
          </a:xfrm>
          <a:prstGeom prst="rect">
            <a:avLst/>
          </a:prstGeom>
          <a:noFill/>
        </p:spPr>
        <p:txBody>
          <a:bodyPr lIns="0" tIns="0" rIns="0" bIns="0">
            <a:spAutoFit/>
          </a:bodyPr>
          <a:lstStyle/>
          <a:p>
            <a:pPr algn="r">
              <a:buSzPct val="100000"/>
              <a:buFont typeface="Arial"/>
              <a:buNone/>
              <a:defRPr/>
            </a:pPr>
            <a:r>
              <a:rPr lang="de-DE" sz="650" dirty="0">
                <a:solidFill>
                  <a:prstClr val="black"/>
                </a:solidFill>
                <a:cs typeface="Arial" panose="020B0604020202020204" pitchFamily="34" charset="0"/>
              </a:rPr>
              <a:t>Draft Proposal </a:t>
            </a:r>
          </a:p>
          <a:p>
            <a:pPr algn="r">
              <a:buSzPct val="100000"/>
              <a:buFont typeface="Arial"/>
              <a:buNone/>
              <a:defRPr/>
            </a:pPr>
            <a:r>
              <a:rPr lang="de-DE" sz="650" dirty="0">
                <a:solidFill>
                  <a:prstClr val="black"/>
                </a:solidFill>
                <a:cs typeface="Arial" panose="020B0604020202020204" pitchFamily="34" charset="0"/>
              </a:rPr>
              <a:t>Volkswagen Bank GmbH</a:t>
            </a:r>
            <a:endParaRPr lang="en-US" sz="650" dirty="0">
              <a:solidFill>
                <a:prstClr val="black"/>
              </a:solidFill>
              <a:cs typeface="Arial" panose="020B0604020202020204" pitchFamily="34" charset="0"/>
            </a:endParaRPr>
          </a:p>
        </p:txBody>
      </p:sp>
      <p:sp>
        <p:nvSpPr>
          <p:cNvPr id="18" name="TextBox 17"/>
          <p:cNvSpPr txBox="1"/>
          <p:nvPr userDrawn="1"/>
        </p:nvSpPr>
        <p:spPr>
          <a:xfrm>
            <a:off x="376238" y="6477000"/>
            <a:ext cx="4016375" cy="100013"/>
          </a:xfrm>
          <a:prstGeom prst="rect">
            <a:avLst/>
          </a:prstGeom>
          <a:noFill/>
        </p:spPr>
        <p:txBody>
          <a:bodyPr lIns="0" tIns="0" rIns="0" bIns="0">
            <a:spAutoFit/>
          </a:bodyPr>
          <a:lstStyle/>
          <a:p>
            <a:pPr>
              <a:spcBef>
                <a:spcPts val="600"/>
              </a:spcBef>
              <a:buSzPct val="100000"/>
              <a:buFont typeface="Arial"/>
              <a:buNone/>
              <a:defRPr/>
            </a:pPr>
            <a:r>
              <a:rPr lang="en-US" sz="650" dirty="0">
                <a:solidFill>
                  <a:prstClr val="black"/>
                </a:solidFill>
                <a:cs typeface="Arial" panose="020B0604020202020204" pitchFamily="34" charset="0"/>
              </a:rPr>
              <a:t>Deloitte Business Solutions S.A.</a:t>
            </a:r>
          </a:p>
        </p:txBody>
      </p:sp>
      <p:sp>
        <p:nvSpPr>
          <p:cNvPr id="6150" name="Text Placeholder 18"/>
          <p:cNvSpPr>
            <a:spLocks noGrp="1"/>
          </p:cNvSpPr>
          <p:nvPr>
            <p:ph type="body" idx="1"/>
          </p:nvPr>
        </p:nvSpPr>
        <p:spPr bwMode="auto">
          <a:xfrm>
            <a:off x="376238" y="1665288"/>
            <a:ext cx="8391525" cy="471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3" name="TextBox 2"/>
          <p:cNvSpPr txBox="1"/>
          <p:nvPr userDrawn="1"/>
        </p:nvSpPr>
        <p:spPr>
          <a:xfrm>
            <a:off x="8537575" y="6477000"/>
            <a:ext cx="230188" cy="100013"/>
          </a:xfrm>
          <a:prstGeom prst="rect">
            <a:avLst/>
          </a:prstGeom>
          <a:noFill/>
        </p:spPr>
        <p:txBody>
          <a:bodyPr lIns="0" tIns="0" rIns="0" bIns="0">
            <a:spAutoFit/>
          </a:bodyPr>
          <a:lstStyle/>
          <a:p>
            <a:pPr algn="r">
              <a:spcBef>
                <a:spcPts val="600"/>
              </a:spcBef>
              <a:buSzPct val="100000"/>
              <a:buFont typeface="Arial"/>
              <a:buNone/>
              <a:defRPr/>
            </a:pPr>
            <a:fld id="{0867B620-CA6F-488A-887F-CA88A85E31F9}" type="slidenum">
              <a:rPr lang="en-US" sz="650">
                <a:solidFill>
                  <a:prstClr val="black"/>
                </a:solidFill>
                <a:cs typeface="Arial" panose="020B0604020202020204" pitchFamily="34" charset="0"/>
              </a:rPr>
              <a:pPr algn="r">
                <a:spcBef>
                  <a:spcPts val="600"/>
                </a:spcBef>
                <a:buSzPct val="100000"/>
                <a:buFont typeface="Arial"/>
                <a:buNone/>
                <a:defRPr/>
              </a:pPr>
              <a:t>‹#›</a:t>
            </a:fld>
            <a:endParaRPr lang="en-US" sz="650" dirty="0">
              <a:solidFill>
                <a:prstClr val="black"/>
              </a:solidFill>
              <a:cs typeface="Arial" panose="020B0604020202020204" pitchFamily="34" charset="0"/>
            </a:endParaRPr>
          </a:p>
        </p:txBody>
      </p:sp>
    </p:spTree>
    <p:extLst>
      <p:ext uri="{BB962C8B-B14F-4D97-AF65-F5344CB8AC3E}">
        <p14:creationId xmlns:p14="http://schemas.microsoft.com/office/powerpoint/2010/main" xmlns="" val="207157846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 id="2147483780" r:id="rId23"/>
    <p:sldLayoutId id="2147483781" r:id="rId24"/>
    <p:sldLayoutId id="2147483782" r:id="rId25"/>
    <p:sldLayoutId id="2147483783" r:id="rId26"/>
    <p:sldLayoutId id="2147483784" r:id="rId27"/>
    <p:sldLayoutId id="2147483785" r:id="rId28"/>
    <p:sldLayoutId id="2147483786" r:id="rId29"/>
    <p:sldLayoutId id="2147483787" r:id="rId30"/>
    <p:sldLayoutId id="2147483788" r:id="rId31"/>
    <p:sldLayoutId id="2147483789" r:id="rId32"/>
    <p:sldLayoutId id="2147483790" r:id="rId33"/>
    <p:sldLayoutId id="2147483791" r:id="rId34"/>
    <p:sldLayoutId id="2147483792" r:id="rId35"/>
    <p:sldLayoutId id="2147483793" r:id="rId36"/>
    <p:sldLayoutId id="2147483794" r:id="rId37"/>
    <p:sldLayoutId id="2147483795" r:id="rId38"/>
    <p:sldLayoutId id="2147483796" r:id="rId39"/>
    <p:sldLayoutId id="2147483797" r:id="rId40"/>
    <p:sldLayoutId id="2147483798" r:id="rId41"/>
  </p:sldLayoutIdLst>
  <p:transition>
    <p:fade/>
  </p:transition>
  <p:hf hdr="0" dt="0"/>
  <p:txStyles>
    <p:titleStyle>
      <a:lvl1pPr algn="l" rtl="0" eaLnBrk="0" fontAlgn="base" hangingPunct="0">
        <a:spcBef>
          <a:spcPct val="0"/>
        </a:spcBef>
        <a:spcAft>
          <a:spcPct val="0"/>
        </a:spcAft>
        <a:defRPr sz="2000" kern="1200">
          <a:solidFill>
            <a:schemeClr val="tx1"/>
          </a:solidFill>
          <a:latin typeface="+mj-lt"/>
          <a:ea typeface="+mj-ea"/>
          <a:cs typeface="+mj-cs"/>
        </a:defRPr>
      </a:lvl1pPr>
      <a:lvl2pPr algn="l" rtl="0" eaLnBrk="0" fontAlgn="base" hangingPunct="0">
        <a:spcBef>
          <a:spcPct val="0"/>
        </a:spcBef>
        <a:spcAft>
          <a:spcPct val="0"/>
        </a:spcAft>
        <a:defRPr sz="2000">
          <a:solidFill>
            <a:schemeClr val="tx1"/>
          </a:solidFill>
          <a:latin typeface="Verdana" panose="020B0604030504040204" pitchFamily="34" charset="0"/>
        </a:defRPr>
      </a:lvl2pPr>
      <a:lvl3pPr algn="l" rtl="0" eaLnBrk="0" fontAlgn="base" hangingPunct="0">
        <a:spcBef>
          <a:spcPct val="0"/>
        </a:spcBef>
        <a:spcAft>
          <a:spcPct val="0"/>
        </a:spcAft>
        <a:defRPr sz="2000">
          <a:solidFill>
            <a:schemeClr val="tx1"/>
          </a:solidFill>
          <a:latin typeface="Verdana" panose="020B0604030504040204" pitchFamily="34" charset="0"/>
        </a:defRPr>
      </a:lvl3pPr>
      <a:lvl4pPr algn="l" rtl="0" eaLnBrk="0" fontAlgn="base" hangingPunct="0">
        <a:spcBef>
          <a:spcPct val="0"/>
        </a:spcBef>
        <a:spcAft>
          <a:spcPct val="0"/>
        </a:spcAft>
        <a:defRPr sz="2000">
          <a:solidFill>
            <a:schemeClr val="tx1"/>
          </a:solidFill>
          <a:latin typeface="Verdana" panose="020B0604030504040204" pitchFamily="34" charset="0"/>
        </a:defRPr>
      </a:lvl4pPr>
      <a:lvl5pPr algn="l" rtl="0" eaLnBrk="0" fontAlgn="base" hangingPunct="0">
        <a:spcBef>
          <a:spcPct val="0"/>
        </a:spcBef>
        <a:spcAft>
          <a:spcPct val="0"/>
        </a:spcAft>
        <a:defRPr sz="2000">
          <a:solidFill>
            <a:schemeClr val="tx1"/>
          </a:solidFill>
          <a:latin typeface="Verdana" panose="020B0604030504040204" pitchFamily="34" charset="0"/>
        </a:defRPr>
      </a:lvl5pPr>
      <a:lvl6pPr marL="457200" algn="l" rtl="0" fontAlgn="base">
        <a:spcBef>
          <a:spcPct val="0"/>
        </a:spcBef>
        <a:spcAft>
          <a:spcPct val="0"/>
        </a:spcAft>
        <a:defRPr sz="2000">
          <a:solidFill>
            <a:schemeClr val="tx1"/>
          </a:solidFill>
          <a:latin typeface="Verdana" panose="020B0604030504040204" pitchFamily="34" charset="0"/>
        </a:defRPr>
      </a:lvl6pPr>
      <a:lvl7pPr marL="914400" algn="l" rtl="0" fontAlgn="base">
        <a:spcBef>
          <a:spcPct val="0"/>
        </a:spcBef>
        <a:spcAft>
          <a:spcPct val="0"/>
        </a:spcAft>
        <a:defRPr sz="2000">
          <a:solidFill>
            <a:schemeClr val="tx1"/>
          </a:solidFill>
          <a:latin typeface="Verdana" panose="020B0604030504040204" pitchFamily="34" charset="0"/>
        </a:defRPr>
      </a:lvl7pPr>
      <a:lvl8pPr marL="1371600" algn="l" rtl="0" fontAlgn="base">
        <a:spcBef>
          <a:spcPct val="0"/>
        </a:spcBef>
        <a:spcAft>
          <a:spcPct val="0"/>
        </a:spcAft>
        <a:defRPr sz="2000">
          <a:solidFill>
            <a:schemeClr val="tx1"/>
          </a:solidFill>
          <a:latin typeface="Verdana" panose="020B0604030504040204" pitchFamily="34" charset="0"/>
        </a:defRPr>
      </a:lvl8pPr>
      <a:lvl9pPr marL="1828800" algn="l" rtl="0" fontAlgn="base">
        <a:spcBef>
          <a:spcPct val="0"/>
        </a:spcBef>
        <a:spcAft>
          <a:spcPct val="0"/>
        </a:spcAft>
        <a:defRPr sz="2000">
          <a:solidFill>
            <a:schemeClr val="tx1"/>
          </a:solidFill>
          <a:latin typeface="Verdana" panose="020B0604030504040204" pitchFamily="34" charset="0"/>
        </a:defRPr>
      </a:lvl9pPr>
    </p:titleStyle>
    <p:bodyStyle>
      <a:lvl1pPr algn="l" rtl="0" eaLnBrk="0" fontAlgn="base" hangingPunct="0">
        <a:spcBef>
          <a:spcPct val="0"/>
        </a:spcBef>
        <a:spcAft>
          <a:spcPts val="1000"/>
        </a:spcAft>
        <a:buSzPct val="100000"/>
        <a:buFont typeface="Arial" panose="020B0604020202020204" pitchFamily="34" charset="0"/>
        <a:defRPr sz="1200" kern="1200">
          <a:solidFill>
            <a:schemeClr val="tx1"/>
          </a:solidFill>
          <a:latin typeface="+mn-lt"/>
          <a:ea typeface="+mn-ea"/>
          <a:cs typeface="+mn-cs"/>
        </a:defRPr>
      </a:lvl1pPr>
      <a:lvl2pPr algn="l" rtl="0" eaLnBrk="0" fontAlgn="base" hangingPunct="0">
        <a:spcBef>
          <a:spcPct val="0"/>
        </a:spcBef>
        <a:spcAft>
          <a:spcPts val="1000"/>
        </a:spcAft>
        <a:buSzPct val="100000"/>
        <a:buFont typeface="Arial" panose="020B0604020202020204" pitchFamily="34" charset="0"/>
        <a:defRPr lang="en-US" sz="1200" b="1" kern="1200" dirty="0">
          <a:solidFill>
            <a:schemeClr val="tx1"/>
          </a:solidFill>
          <a:latin typeface="+mn-lt"/>
          <a:ea typeface="+mn-ea"/>
          <a:cs typeface="+mn-cs"/>
        </a:defRPr>
      </a:lvl2pPr>
      <a:lvl3pPr marL="176213" indent="-176213" algn="l" rtl="0" eaLnBrk="0" fontAlgn="base" hangingPunct="0">
        <a:spcBef>
          <a:spcPct val="0"/>
        </a:spcBef>
        <a:spcAft>
          <a:spcPts val="1000"/>
        </a:spcAft>
        <a:buSzPct val="100000"/>
        <a:buFont typeface="Arial" panose="020B0604020202020204" pitchFamily="34" charset="0"/>
        <a:buChar char="•"/>
        <a:defRPr lang="en-US" sz="1200" kern="1200" dirty="0">
          <a:solidFill>
            <a:schemeClr val="tx1"/>
          </a:solidFill>
          <a:latin typeface="+mn-lt"/>
          <a:ea typeface="+mn-ea"/>
          <a:cs typeface="+mn-cs"/>
        </a:defRPr>
      </a:lvl3pPr>
      <a:lvl4pPr marL="355600" indent="-176213" algn="l" rtl="0" eaLnBrk="0" fontAlgn="base" hangingPunct="0">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4pPr>
      <a:lvl5pPr marL="531813" indent="-176213" algn="l" defTabSz="798513" rtl="0" eaLnBrk="0" fontAlgn="base" hangingPunct="0">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hyperlink" Target="http://www.deloitte.com/about" TargetMode="External"/><Relationship Id="rId2" Type="http://schemas.openxmlformats.org/officeDocument/2006/relationships/notesSlide" Target="../notesSlides/notesSlide12.xml"/><Relationship Id="rId1" Type="http://schemas.openxmlformats.org/officeDocument/2006/relationships/slideLayout" Target="../slideLayouts/slideLayout81.xml"/><Relationship Id="rId4" Type="http://schemas.openxmlformats.org/officeDocument/2006/relationships/hyperlink" Target="http://www.deloitte.gr/"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77991" y="5433529"/>
            <a:ext cx="4812195" cy="324000"/>
          </a:xfrm>
        </p:spPr>
        <p:txBody>
          <a:bodyPr/>
          <a:lstStyle/>
          <a:p>
            <a:r>
              <a:rPr lang="en-US" dirty="0" smtClean="0"/>
              <a:t>Thessaloniki</a:t>
            </a:r>
            <a:r>
              <a:rPr lang="el-GR" dirty="0" smtClean="0"/>
              <a:t> </a:t>
            </a:r>
            <a:r>
              <a:rPr lang="en-US" dirty="0" smtClean="0"/>
              <a:t>Tax Forum</a:t>
            </a:r>
            <a:r>
              <a:rPr lang="el-GR" dirty="0"/>
              <a:t/>
            </a:r>
            <a:br>
              <a:rPr lang="el-GR" dirty="0"/>
            </a:br>
            <a:r>
              <a:rPr lang="el-GR" dirty="0"/>
              <a:t>Φοροδιαφυγή </a:t>
            </a:r>
            <a:r>
              <a:rPr lang="en-US" dirty="0"/>
              <a:t>&amp;</a:t>
            </a:r>
            <a:r>
              <a:rPr lang="el-GR" dirty="0" smtClean="0"/>
              <a:t> </a:t>
            </a:r>
            <a:r>
              <a:rPr lang="el-GR" dirty="0" err="1" smtClean="0"/>
              <a:t>Φοροαποφυγή</a:t>
            </a:r>
            <a:r>
              <a:rPr lang="en-US" dirty="0" smtClean="0"/>
              <a:t> – </a:t>
            </a:r>
            <a:r>
              <a:rPr lang="el-GR" dirty="0" smtClean="0"/>
              <a:t>Νέες εξελίξεις στον ευρωπαϊκό χώρο</a:t>
            </a:r>
            <a:endParaRPr lang="en-US" noProof="0" dirty="0"/>
          </a:p>
        </p:txBody>
      </p:sp>
      <p:sp>
        <p:nvSpPr>
          <p:cNvPr id="5" name="Text Placeholder 4"/>
          <p:cNvSpPr>
            <a:spLocks noGrp="1"/>
          </p:cNvSpPr>
          <p:nvPr>
            <p:ph type="body" sz="quarter" idx="10"/>
          </p:nvPr>
        </p:nvSpPr>
        <p:spPr/>
        <p:txBody>
          <a:bodyPr/>
          <a:lstStyle/>
          <a:p>
            <a:r>
              <a:rPr lang="el-GR" noProof="0" dirty="0" smtClean="0"/>
              <a:t>Ευτυχία </a:t>
            </a:r>
            <a:r>
              <a:rPr lang="el-GR" noProof="0" dirty="0" err="1" smtClean="0"/>
              <a:t>Πηλίγκου</a:t>
            </a:r>
            <a:r>
              <a:rPr lang="el-GR" dirty="0" smtClean="0"/>
              <a:t>, 7</a:t>
            </a:r>
            <a:r>
              <a:rPr lang="el-GR" baseline="30000" dirty="0" smtClean="0"/>
              <a:t>η</a:t>
            </a:r>
            <a:r>
              <a:rPr lang="el-GR" dirty="0" smtClean="0"/>
              <a:t> Νοεμβρίου 2016</a:t>
            </a:r>
            <a:endParaRPr lang="en-US" noProof="0" dirty="0"/>
          </a:p>
        </p:txBody>
      </p:sp>
      <p:pic>
        <p:nvPicPr>
          <p:cNvPr id="9" name="Picture Placeholder 8"/>
          <p:cNvPicPr>
            <a:picLocks noGrp="1" noChangeAspect="1"/>
          </p:cNvPicPr>
          <p:nvPr>
            <p:ph type="pic" sz="quarter" idx="11"/>
          </p:nvPr>
        </p:nvPicPr>
        <p:blipFill>
          <a:blip r:embed="rId3">
            <a:extLst>
              <a:ext uri="{28A0092B-C50C-407E-A947-70E740481C1C}">
                <a14:useLocalDpi xmlns:a14="http://schemas.microsoft.com/office/drawing/2010/main" xmlns="" val="0"/>
              </a:ext>
            </a:extLst>
          </a:blip>
          <a:stretch>
            <a:fillRect/>
          </a:stretch>
        </p:blipFill>
        <p:spPr>
          <a:xfrm>
            <a:off x="2143753" y="844793"/>
            <a:ext cx="4866647" cy="4866647"/>
          </a:xfrm>
        </p:spPr>
      </p:pic>
    </p:spTree>
    <p:extLst>
      <p:ext uri="{BB962C8B-B14F-4D97-AF65-F5344CB8AC3E}">
        <p14:creationId xmlns:p14="http://schemas.microsoft.com/office/powerpoint/2010/main" xmlns="" val="122492645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p:txBody>
          <a:bodyPr/>
          <a:lstStyle/>
          <a:p>
            <a:r>
              <a:rPr lang="el-GR" dirty="0" smtClean="0"/>
              <a:t>Κοινή </a:t>
            </a:r>
            <a:r>
              <a:rPr lang="el-GR" dirty="0"/>
              <a:t>Ενοποιημένη Βάση Φορολογίας </a:t>
            </a:r>
            <a:r>
              <a:rPr lang="el-GR" dirty="0" smtClean="0"/>
              <a:t>Εταιρειών </a:t>
            </a:r>
            <a:endParaRPr lang="en-US" dirty="0"/>
          </a:p>
        </p:txBody>
      </p:sp>
      <p:sp>
        <p:nvSpPr>
          <p:cNvPr id="371719" name="Title 1"/>
          <p:cNvSpPr>
            <a:spLocks noGrp="1"/>
          </p:cNvSpPr>
          <p:nvPr>
            <p:ph type="title"/>
          </p:nvPr>
        </p:nvSpPr>
        <p:spPr/>
        <p:txBody>
          <a:bodyPr/>
          <a:lstStyle/>
          <a:p>
            <a:r>
              <a:rPr lang="el-GR" dirty="0"/>
              <a:t>Φοροδιαφυγή </a:t>
            </a:r>
            <a:r>
              <a:rPr lang="en-US" dirty="0"/>
              <a:t>&amp;</a:t>
            </a:r>
            <a:r>
              <a:rPr lang="el-GR" dirty="0"/>
              <a:t> </a:t>
            </a:r>
            <a:r>
              <a:rPr lang="el-GR" dirty="0" err="1" smtClean="0"/>
              <a:t>Φοροαποφυγή</a:t>
            </a:r>
            <a:endParaRPr lang="en-US" dirty="0" smtClean="0"/>
          </a:p>
        </p:txBody>
      </p:sp>
      <p:sp>
        <p:nvSpPr>
          <p:cNvPr id="20" name="Rectangle 19"/>
          <p:cNvSpPr/>
          <p:nvPr/>
        </p:nvSpPr>
        <p:spPr bwMode="gray">
          <a:xfrm>
            <a:off x="1597588" y="3292288"/>
            <a:ext cx="4187190" cy="969264"/>
          </a:xfrm>
          <a:prstGeom prst="rect">
            <a:avLst/>
          </a:prstGeom>
          <a:solidFill>
            <a:schemeClr val="accent5"/>
          </a:solidFill>
          <a:ln w="19050" algn="ctr">
            <a:noFill/>
            <a:miter lim="800000"/>
            <a:headEnd/>
            <a:tailEnd/>
          </a:ln>
        </p:spPr>
        <p:txBody>
          <a:bodyPr wrap="square" lIns="88900" tIns="88900" rIns="88900" bIns="88900" rtlCol="0" anchor="ctr"/>
          <a:lstStyle/>
          <a:p>
            <a:pPr>
              <a:spcAft>
                <a:spcPts val="600"/>
              </a:spcAft>
            </a:pPr>
            <a:r>
              <a:rPr lang="el-GR" sz="1000" b="1" dirty="0" smtClean="0">
                <a:solidFill>
                  <a:schemeClr val="bg1"/>
                </a:solidFill>
              </a:rPr>
              <a:t>Ενοποίηση</a:t>
            </a:r>
            <a:r>
              <a:rPr lang="en-US" sz="1000" b="1" dirty="0" smtClean="0">
                <a:solidFill>
                  <a:schemeClr val="bg1"/>
                </a:solidFill>
              </a:rPr>
              <a:t> </a:t>
            </a:r>
            <a:br>
              <a:rPr lang="en-US" sz="1000" b="1" dirty="0" smtClean="0">
                <a:solidFill>
                  <a:schemeClr val="bg1"/>
                </a:solidFill>
              </a:rPr>
            </a:br>
            <a:r>
              <a:rPr lang="el-GR" sz="1000" dirty="0" smtClean="0">
                <a:solidFill>
                  <a:schemeClr val="bg1"/>
                </a:solidFill>
              </a:rPr>
              <a:t>Πρόσθεση των αποτελεσμάτων κάθε εταιρείας (κέρδος ή ζημία) του Ομίλου, ώστε να προκύψει το καθαρό κέρδος η ζημία του Ομίλου από τη συνολική του δραστηριότητα εντός ΕΕ</a:t>
            </a:r>
            <a:r>
              <a:rPr lang="en-US" sz="1000" dirty="0" smtClean="0">
                <a:solidFill>
                  <a:schemeClr val="bg1"/>
                </a:solidFill>
              </a:rPr>
              <a:t>.</a:t>
            </a:r>
            <a:endParaRPr lang="en-US" sz="1000" dirty="0">
              <a:solidFill>
                <a:schemeClr val="bg1"/>
              </a:solidFill>
            </a:endParaRPr>
          </a:p>
        </p:txBody>
      </p:sp>
      <p:sp>
        <p:nvSpPr>
          <p:cNvPr id="21" name="Rectangle 20"/>
          <p:cNvSpPr/>
          <p:nvPr/>
        </p:nvSpPr>
        <p:spPr bwMode="gray">
          <a:xfrm>
            <a:off x="2402401" y="4914713"/>
            <a:ext cx="4187190" cy="960476"/>
          </a:xfrm>
          <a:prstGeom prst="rect">
            <a:avLst/>
          </a:prstGeom>
          <a:solidFill>
            <a:schemeClr val="accent2"/>
          </a:solidFill>
          <a:ln w="19050" algn="ctr">
            <a:noFill/>
            <a:miter lim="800000"/>
            <a:headEnd/>
            <a:tailEnd/>
          </a:ln>
        </p:spPr>
        <p:txBody>
          <a:bodyPr wrap="square" lIns="88900" tIns="88900" rIns="88900" bIns="88900" rtlCol="0" anchor="ctr"/>
          <a:lstStyle/>
          <a:p>
            <a:pPr>
              <a:spcAft>
                <a:spcPts val="600"/>
              </a:spcAft>
            </a:pPr>
            <a:r>
              <a:rPr lang="el-GR" sz="1000" b="1" dirty="0" smtClean="0">
                <a:solidFill>
                  <a:schemeClr val="bg1"/>
                </a:solidFill>
              </a:rPr>
              <a:t>Επιμερισμός</a:t>
            </a:r>
            <a:r>
              <a:rPr lang="en-US" sz="1000" b="1" dirty="0">
                <a:solidFill>
                  <a:schemeClr val="bg1"/>
                </a:solidFill>
              </a:rPr>
              <a:t/>
            </a:r>
            <a:br>
              <a:rPr lang="en-US" sz="1000" b="1" dirty="0">
                <a:solidFill>
                  <a:schemeClr val="bg1"/>
                </a:solidFill>
              </a:rPr>
            </a:br>
            <a:r>
              <a:rPr lang="el-GR" sz="1000" dirty="0" smtClean="0">
                <a:solidFill>
                  <a:schemeClr val="bg1"/>
                </a:solidFill>
              </a:rPr>
              <a:t>Αυτή η φορολογική βάση θα επιμεριστεί στα διάφορα κράτη μέλη, όπου δραστηριοποιούνται οι εταιρείες του, με βάση έναν μαθηματικό τύπο (με τρεις παράγοντες, πάγια, προσωπικό και πωλήσεις). Κάθε κράτος φορολογεί το μέρος του με τον εθνικό συντελεστή </a:t>
            </a:r>
            <a:endParaRPr lang="en-US" sz="1000" dirty="0">
              <a:solidFill>
                <a:schemeClr val="bg1"/>
              </a:solidFill>
            </a:endParaRPr>
          </a:p>
        </p:txBody>
      </p:sp>
      <p:grpSp>
        <p:nvGrpSpPr>
          <p:cNvPr id="22" name="Group 21"/>
          <p:cNvGrpSpPr/>
          <p:nvPr/>
        </p:nvGrpSpPr>
        <p:grpSpPr>
          <a:xfrm>
            <a:off x="6572540" y="4436506"/>
            <a:ext cx="1620874" cy="1920242"/>
            <a:chOff x="6572540" y="4436506"/>
            <a:chExt cx="1620874" cy="1920242"/>
          </a:xfrm>
        </p:grpSpPr>
        <p:sp>
          <p:nvSpPr>
            <p:cNvPr id="39" name="Freeform 38"/>
            <p:cNvSpPr/>
            <p:nvPr/>
          </p:nvSpPr>
          <p:spPr>
            <a:xfrm>
              <a:off x="6585104" y="4436506"/>
              <a:ext cx="1608310" cy="954934"/>
            </a:xfrm>
            <a:custGeom>
              <a:avLst/>
              <a:gdLst>
                <a:gd name="connsiteX0" fmla="*/ 0 w 1872691"/>
                <a:gd name="connsiteY0" fmla="*/ 555955 h 1111911"/>
                <a:gd name="connsiteX1" fmla="*/ 914400 w 1872691"/>
                <a:gd name="connsiteY1" fmla="*/ 0 h 1111911"/>
                <a:gd name="connsiteX2" fmla="*/ 1872691 w 1872691"/>
                <a:gd name="connsiteY2" fmla="*/ 555955 h 1111911"/>
                <a:gd name="connsiteX3" fmla="*/ 929030 w 1872691"/>
                <a:gd name="connsiteY3" fmla="*/ 1111911 h 1111911"/>
                <a:gd name="connsiteX4" fmla="*/ 0 w 1872691"/>
                <a:gd name="connsiteY4" fmla="*/ 555955 h 1111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691" h="1111911">
                  <a:moveTo>
                    <a:pt x="0" y="555955"/>
                  </a:moveTo>
                  <a:lnTo>
                    <a:pt x="914400" y="0"/>
                  </a:lnTo>
                  <a:lnTo>
                    <a:pt x="1872691" y="555955"/>
                  </a:lnTo>
                  <a:lnTo>
                    <a:pt x="929030" y="1111911"/>
                  </a:lnTo>
                  <a:lnTo>
                    <a:pt x="0" y="555955"/>
                  </a:lnTo>
                  <a:close/>
                </a:path>
              </a:pathLst>
            </a:custGeom>
            <a:solidFill>
              <a:schemeClr val="accent2">
                <a:lumMod val="20000"/>
                <a:lumOff val="8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smtClean="0">
                <a:solidFill>
                  <a:schemeClr val="tx2"/>
                </a:solidFill>
              </a:endParaRPr>
            </a:p>
          </p:txBody>
        </p:sp>
        <p:sp>
          <p:nvSpPr>
            <p:cNvPr id="40" name="Freeform 39"/>
            <p:cNvSpPr/>
            <p:nvPr/>
          </p:nvSpPr>
          <p:spPr>
            <a:xfrm>
              <a:off x="6572540" y="4913975"/>
              <a:ext cx="820663" cy="1442773"/>
            </a:xfrm>
            <a:custGeom>
              <a:avLst/>
              <a:gdLst>
                <a:gd name="connsiteX0" fmla="*/ 0 w 943661"/>
                <a:gd name="connsiteY0" fmla="*/ 1126541 h 1675181"/>
                <a:gd name="connsiteX1" fmla="*/ 14631 w 943661"/>
                <a:gd name="connsiteY1" fmla="*/ 0 h 1675181"/>
                <a:gd name="connsiteX2" fmla="*/ 929031 w 943661"/>
                <a:gd name="connsiteY2" fmla="*/ 555956 h 1675181"/>
                <a:gd name="connsiteX3" fmla="*/ 943661 w 943661"/>
                <a:gd name="connsiteY3" fmla="*/ 1675181 h 1675181"/>
                <a:gd name="connsiteX4" fmla="*/ 0 w 943661"/>
                <a:gd name="connsiteY4" fmla="*/ 1126541 h 1675181"/>
                <a:gd name="connsiteX0" fmla="*/ 57544 w 1001205"/>
                <a:gd name="connsiteY0" fmla="*/ 1126541 h 1675181"/>
                <a:gd name="connsiteX1" fmla="*/ 72175 w 1001205"/>
                <a:gd name="connsiteY1" fmla="*/ 0 h 1675181"/>
                <a:gd name="connsiteX2" fmla="*/ 993719 w 1001205"/>
                <a:gd name="connsiteY2" fmla="*/ 558337 h 1675181"/>
                <a:gd name="connsiteX3" fmla="*/ 1001205 w 1001205"/>
                <a:gd name="connsiteY3" fmla="*/ 1675181 h 1675181"/>
                <a:gd name="connsiteX4" fmla="*/ 57544 w 1001205"/>
                <a:gd name="connsiteY4" fmla="*/ 1126541 h 1675181"/>
                <a:gd name="connsiteX0" fmla="*/ 57544 w 1013111"/>
                <a:gd name="connsiteY0" fmla="*/ 1126541 h 1679944"/>
                <a:gd name="connsiteX1" fmla="*/ 72175 w 1013111"/>
                <a:gd name="connsiteY1" fmla="*/ 0 h 1679944"/>
                <a:gd name="connsiteX2" fmla="*/ 993719 w 1013111"/>
                <a:gd name="connsiteY2" fmla="*/ 558337 h 1679944"/>
                <a:gd name="connsiteX3" fmla="*/ 1013111 w 1013111"/>
                <a:gd name="connsiteY3" fmla="*/ 1679944 h 1679944"/>
                <a:gd name="connsiteX4" fmla="*/ 57544 w 1013111"/>
                <a:gd name="connsiteY4" fmla="*/ 1126541 h 1679944"/>
                <a:gd name="connsiteX0" fmla="*/ 0 w 955567"/>
                <a:gd name="connsiteY0" fmla="*/ 1126541 h 1679944"/>
                <a:gd name="connsiteX1" fmla="*/ 14631 w 955567"/>
                <a:gd name="connsiteY1" fmla="*/ 0 h 1679944"/>
                <a:gd name="connsiteX2" fmla="*/ 936175 w 955567"/>
                <a:gd name="connsiteY2" fmla="*/ 558337 h 1679944"/>
                <a:gd name="connsiteX3" fmla="*/ 955567 w 955567"/>
                <a:gd name="connsiteY3" fmla="*/ 1679944 h 1679944"/>
                <a:gd name="connsiteX4" fmla="*/ 0 w 955567"/>
                <a:gd name="connsiteY4" fmla="*/ 1126541 h 1679944"/>
                <a:gd name="connsiteX0" fmla="*/ 0 w 955567"/>
                <a:gd name="connsiteY0" fmla="*/ 1126541 h 1679944"/>
                <a:gd name="connsiteX1" fmla="*/ 14631 w 955567"/>
                <a:gd name="connsiteY1" fmla="*/ 0 h 1679944"/>
                <a:gd name="connsiteX2" fmla="*/ 946580 w 955567"/>
                <a:gd name="connsiteY2" fmla="*/ 565273 h 1679944"/>
                <a:gd name="connsiteX3" fmla="*/ 955567 w 955567"/>
                <a:gd name="connsiteY3" fmla="*/ 1679944 h 1679944"/>
                <a:gd name="connsiteX4" fmla="*/ 0 w 955567"/>
                <a:gd name="connsiteY4" fmla="*/ 1126541 h 1679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567" h="1679944">
                  <a:moveTo>
                    <a:pt x="0" y="1126541"/>
                  </a:moveTo>
                  <a:cubicBezTo>
                    <a:pt x="4877" y="751027"/>
                    <a:pt x="3858" y="339970"/>
                    <a:pt x="14631" y="0"/>
                  </a:cubicBezTo>
                  <a:lnTo>
                    <a:pt x="946580" y="565273"/>
                  </a:lnTo>
                  <a:cubicBezTo>
                    <a:pt x="949075" y="937554"/>
                    <a:pt x="953072" y="1307663"/>
                    <a:pt x="955567" y="1679944"/>
                  </a:cubicBezTo>
                  <a:lnTo>
                    <a:pt x="0" y="1126541"/>
                  </a:lnTo>
                  <a:close/>
                </a:path>
              </a:pathLst>
            </a:custGeom>
            <a:solidFill>
              <a:schemeClr val="accent2">
                <a:lumMod val="20000"/>
                <a:lumOff val="8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smtClean="0">
                <a:solidFill>
                  <a:schemeClr val="tx2"/>
                </a:solidFill>
              </a:endParaRPr>
            </a:p>
          </p:txBody>
        </p:sp>
        <p:sp>
          <p:nvSpPr>
            <p:cNvPr id="41" name="Freeform 40"/>
            <p:cNvSpPr/>
            <p:nvPr/>
          </p:nvSpPr>
          <p:spPr>
            <a:xfrm>
              <a:off x="7377019" y="4913973"/>
              <a:ext cx="816395" cy="1441857"/>
            </a:xfrm>
            <a:custGeom>
              <a:avLst/>
              <a:gdLst>
                <a:gd name="connsiteX0" fmla="*/ 0 w 943661"/>
                <a:gd name="connsiteY0" fmla="*/ 548640 h 1675181"/>
                <a:gd name="connsiteX1" fmla="*/ 14631 w 943661"/>
                <a:gd name="connsiteY1" fmla="*/ 1675181 h 1675181"/>
                <a:gd name="connsiteX2" fmla="*/ 936346 w 943661"/>
                <a:gd name="connsiteY2" fmla="*/ 1126541 h 1675181"/>
                <a:gd name="connsiteX3" fmla="*/ 943661 w 943661"/>
                <a:gd name="connsiteY3" fmla="*/ 0 h 1675181"/>
                <a:gd name="connsiteX4" fmla="*/ 0 w 943661"/>
                <a:gd name="connsiteY4" fmla="*/ 548640 h 1675181"/>
                <a:gd name="connsiteX0" fmla="*/ 0 w 950597"/>
                <a:gd name="connsiteY0" fmla="*/ 552109 h 1675181"/>
                <a:gd name="connsiteX1" fmla="*/ 21567 w 950597"/>
                <a:gd name="connsiteY1" fmla="*/ 1675181 h 1675181"/>
                <a:gd name="connsiteX2" fmla="*/ 943282 w 950597"/>
                <a:gd name="connsiteY2" fmla="*/ 1126541 h 1675181"/>
                <a:gd name="connsiteX3" fmla="*/ 950597 w 950597"/>
                <a:gd name="connsiteY3" fmla="*/ 0 h 1675181"/>
                <a:gd name="connsiteX4" fmla="*/ 0 w 950597"/>
                <a:gd name="connsiteY4" fmla="*/ 552109 h 1675181"/>
                <a:gd name="connsiteX0" fmla="*/ 0 w 950597"/>
                <a:gd name="connsiteY0" fmla="*/ 552109 h 1678878"/>
                <a:gd name="connsiteX1" fmla="*/ 17870 w 950597"/>
                <a:gd name="connsiteY1" fmla="*/ 1678878 h 1678878"/>
                <a:gd name="connsiteX2" fmla="*/ 943282 w 950597"/>
                <a:gd name="connsiteY2" fmla="*/ 1126541 h 1678878"/>
                <a:gd name="connsiteX3" fmla="*/ 950597 w 950597"/>
                <a:gd name="connsiteY3" fmla="*/ 0 h 1678878"/>
                <a:gd name="connsiteX4" fmla="*/ 0 w 950597"/>
                <a:gd name="connsiteY4" fmla="*/ 552109 h 167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597" h="1678878">
                  <a:moveTo>
                    <a:pt x="0" y="552109"/>
                  </a:moveTo>
                  <a:lnTo>
                    <a:pt x="17870" y="1678878"/>
                  </a:lnTo>
                  <a:lnTo>
                    <a:pt x="943282" y="1126541"/>
                  </a:lnTo>
                  <a:cubicBezTo>
                    <a:pt x="945720" y="751027"/>
                    <a:pt x="948159" y="375514"/>
                    <a:pt x="950597" y="0"/>
                  </a:cubicBezTo>
                  <a:lnTo>
                    <a:pt x="0" y="552109"/>
                  </a:lnTo>
                  <a:close/>
                </a:path>
              </a:pathLst>
            </a:custGeom>
            <a:solidFill>
              <a:schemeClr val="accent2"/>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smtClean="0">
                <a:solidFill>
                  <a:schemeClr val="tx2"/>
                </a:solidFill>
              </a:endParaRPr>
            </a:p>
          </p:txBody>
        </p:sp>
      </p:grpSp>
      <p:sp>
        <p:nvSpPr>
          <p:cNvPr id="42" name="Rectangle 41"/>
          <p:cNvSpPr/>
          <p:nvPr/>
        </p:nvSpPr>
        <p:spPr bwMode="gray">
          <a:xfrm>
            <a:off x="821885" y="1669863"/>
            <a:ext cx="4187190" cy="969264"/>
          </a:xfrm>
          <a:prstGeom prst="rect">
            <a:avLst/>
          </a:prstGeom>
          <a:solidFill>
            <a:schemeClr val="accent3"/>
          </a:solidFill>
          <a:ln w="19050" algn="ctr">
            <a:noFill/>
            <a:miter lim="800000"/>
            <a:headEnd/>
            <a:tailEnd/>
          </a:ln>
        </p:spPr>
        <p:txBody>
          <a:bodyPr wrap="square" lIns="88900" tIns="88900" rIns="88900" bIns="88900" rtlCol="0" anchor="ctr"/>
          <a:lstStyle/>
          <a:p>
            <a:pPr>
              <a:spcAft>
                <a:spcPts val="600"/>
              </a:spcAft>
            </a:pPr>
            <a:r>
              <a:rPr lang="el-GR" sz="1000" b="1" dirty="0" smtClean="0"/>
              <a:t>Κοινή Φορολογική Βάση</a:t>
            </a:r>
            <a:r>
              <a:rPr lang="en-US" sz="1000" b="1" dirty="0"/>
              <a:t/>
            </a:r>
            <a:br>
              <a:rPr lang="en-US" sz="1000" b="1" dirty="0"/>
            </a:br>
            <a:r>
              <a:rPr lang="el-GR" sz="1000" dirty="0" smtClean="0"/>
              <a:t>Ένα μοναδικό σετ κανόνων που καθορίζει πόσο από τα κέρδη μιας εταιρείας θα φορολογηθεί, αφού ληφθούν υπόψη απαλλαγές και </a:t>
            </a:r>
            <a:r>
              <a:rPr lang="el-GR" sz="1000" dirty="0" err="1" smtClean="0"/>
              <a:t>εκπιπτόμενες</a:t>
            </a:r>
            <a:r>
              <a:rPr lang="el-GR" sz="1000" dirty="0" smtClean="0"/>
              <a:t> δαπάνες. Με την υιοθέτηση της οδηγίας, οι εταιρείες θα χρησιμοποιούν τους ίδιους κανόνες για να καθορίζουν τη φορολογική βάση</a:t>
            </a:r>
            <a:endParaRPr lang="en-US" sz="1000" dirty="0"/>
          </a:p>
        </p:txBody>
      </p:sp>
      <p:grpSp>
        <p:nvGrpSpPr>
          <p:cNvPr id="43" name="Group 42"/>
          <p:cNvGrpSpPr>
            <a:grpSpLocks noChangeAspect="1"/>
          </p:cNvGrpSpPr>
          <p:nvPr/>
        </p:nvGrpSpPr>
        <p:grpSpPr>
          <a:xfrm>
            <a:off x="4986790" y="1193060"/>
            <a:ext cx="1620875" cy="1920240"/>
            <a:chOff x="3525926" y="2604211"/>
            <a:chExt cx="1887322" cy="2235900"/>
          </a:xfrm>
        </p:grpSpPr>
        <p:sp>
          <p:nvSpPr>
            <p:cNvPr id="44" name="Freeform 43"/>
            <p:cNvSpPr/>
            <p:nvPr/>
          </p:nvSpPr>
          <p:spPr>
            <a:xfrm>
              <a:off x="3540557" y="2604211"/>
              <a:ext cx="1872691" cy="1111911"/>
            </a:xfrm>
            <a:custGeom>
              <a:avLst/>
              <a:gdLst>
                <a:gd name="connsiteX0" fmla="*/ 0 w 1872691"/>
                <a:gd name="connsiteY0" fmla="*/ 555955 h 1111911"/>
                <a:gd name="connsiteX1" fmla="*/ 914400 w 1872691"/>
                <a:gd name="connsiteY1" fmla="*/ 0 h 1111911"/>
                <a:gd name="connsiteX2" fmla="*/ 1872691 w 1872691"/>
                <a:gd name="connsiteY2" fmla="*/ 555955 h 1111911"/>
                <a:gd name="connsiteX3" fmla="*/ 929030 w 1872691"/>
                <a:gd name="connsiteY3" fmla="*/ 1111911 h 1111911"/>
                <a:gd name="connsiteX4" fmla="*/ 0 w 1872691"/>
                <a:gd name="connsiteY4" fmla="*/ 555955 h 1111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691" h="1111911">
                  <a:moveTo>
                    <a:pt x="0" y="555955"/>
                  </a:moveTo>
                  <a:lnTo>
                    <a:pt x="914400" y="0"/>
                  </a:lnTo>
                  <a:lnTo>
                    <a:pt x="1872691" y="555955"/>
                  </a:lnTo>
                  <a:lnTo>
                    <a:pt x="929030" y="1111911"/>
                  </a:lnTo>
                  <a:lnTo>
                    <a:pt x="0" y="555955"/>
                  </a:lnTo>
                  <a:close/>
                </a:path>
              </a:pathLst>
            </a:custGeom>
            <a:solidFill>
              <a:schemeClr val="accent3">
                <a:lumMod val="20000"/>
                <a:lumOff val="8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smtClean="0">
                <a:solidFill>
                  <a:schemeClr val="tx2"/>
                </a:solidFill>
              </a:endParaRPr>
            </a:p>
          </p:txBody>
        </p:sp>
        <p:sp>
          <p:nvSpPr>
            <p:cNvPr id="45" name="Freeform 44"/>
            <p:cNvSpPr/>
            <p:nvPr/>
          </p:nvSpPr>
          <p:spPr>
            <a:xfrm>
              <a:off x="4469587" y="3160166"/>
              <a:ext cx="943661" cy="1675181"/>
            </a:xfrm>
            <a:custGeom>
              <a:avLst/>
              <a:gdLst>
                <a:gd name="connsiteX0" fmla="*/ 0 w 943661"/>
                <a:gd name="connsiteY0" fmla="*/ 548640 h 1675181"/>
                <a:gd name="connsiteX1" fmla="*/ 14631 w 943661"/>
                <a:gd name="connsiteY1" fmla="*/ 1675181 h 1675181"/>
                <a:gd name="connsiteX2" fmla="*/ 936346 w 943661"/>
                <a:gd name="connsiteY2" fmla="*/ 1126541 h 1675181"/>
                <a:gd name="connsiteX3" fmla="*/ 943661 w 943661"/>
                <a:gd name="connsiteY3" fmla="*/ 0 h 1675181"/>
                <a:gd name="connsiteX4" fmla="*/ 0 w 943661"/>
                <a:gd name="connsiteY4" fmla="*/ 548640 h 1675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661" h="1675181">
                  <a:moveTo>
                    <a:pt x="0" y="548640"/>
                  </a:moveTo>
                  <a:lnTo>
                    <a:pt x="14631" y="1675181"/>
                  </a:lnTo>
                  <a:lnTo>
                    <a:pt x="936346" y="1126541"/>
                  </a:lnTo>
                  <a:cubicBezTo>
                    <a:pt x="938784" y="751027"/>
                    <a:pt x="941223" y="375514"/>
                    <a:pt x="943661" y="0"/>
                  </a:cubicBezTo>
                  <a:lnTo>
                    <a:pt x="0" y="548640"/>
                  </a:lnTo>
                  <a:close/>
                </a:path>
              </a:pathLst>
            </a:custGeom>
            <a:solidFill>
              <a:schemeClr val="accent3"/>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smtClean="0">
                <a:solidFill>
                  <a:schemeClr val="tx2"/>
                </a:solidFill>
              </a:endParaRPr>
            </a:p>
          </p:txBody>
        </p:sp>
        <p:sp>
          <p:nvSpPr>
            <p:cNvPr id="46" name="Freeform 45"/>
            <p:cNvSpPr/>
            <p:nvPr/>
          </p:nvSpPr>
          <p:spPr>
            <a:xfrm>
              <a:off x="3525926" y="3160167"/>
              <a:ext cx="955567" cy="1679944"/>
            </a:xfrm>
            <a:custGeom>
              <a:avLst/>
              <a:gdLst>
                <a:gd name="connsiteX0" fmla="*/ 0 w 943661"/>
                <a:gd name="connsiteY0" fmla="*/ 1126541 h 1675181"/>
                <a:gd name="connsiteX1" fmla="*/ 14631 w 943661"/>
                <a:gd name="connsiteY1" fmla="*/ 0 h 1675181"/>
                <a:gd name="connsiteX2" fmla="*/ 929031 w 943661"/>
                <a:gd name="connsiteY2" fmla="*/ 555956 h 1675181"/>
                <a:gd name="connsiteX3" fmla="*/ 943661 w 943661"/>
                <a:gd name="connsiteY3" fmla="*/ 1675181 h 1675181"/>
                <a:gd name="connsiteX4" fmla="*/ 0 w 943661"/>
                <a:gd name="connsiteY4" fmla="*/ 1126541 h 1675181"/>
                <a:gd name="connsiteX0" fmla="*/ 57544 w 1001205"/>
                <a:gd name="connsiteY0" fmla="*/ 1126541 h 1675181"/>
                <a:gd name="connsiteX1" fmla="*/ 72175 w 1001205"/>
                <a:gd name="connsiteY1" fmla="*/ 0 h 1675181"/>
                <a:gd name="connsiteX2" fmla="*/ 993719 w 1001205"/>
                <a:gd name="connsiteY2" fmla="*/ 558337 h 1675181"/>
                <a:gd name="connsiteX3" fmla="*/ 1001205 w 1001205"/>
                <a:gd name="connsiteY3" fmla="*/ 1675181 h 1675181"/>
                <a:gd name="connsiteX4" fmla="*/ 57544 w 1001205"/>
                <a:gd name="connsiteY4" fmla="*/ 1126541 h 1675181"/>
                <a:gd name="connsiteX0" fmla="*/ 57544 w 1013111"/>
                <a:gd name="connsiteY0" fmla="*/ 1126541 h 1679944"/>
                <a:gd name="connsiteX1" fmla="*/ 72175 w 1013111"/>
                <a:gd name="connsiteY1" fmla="*/ 0 h 1679944"/>
                <a:gd name="connsiteX2" fmla="*/ 993719 w 1013111"/>
                <a:gd name="connsiteY2" fmla="*/ 558337 h 1679944"/>
                <a:gd name="connsiteX3" fmla="*/ 1013111 w 1013111"/>
                <a:gd name="connsiteY3" fmla="*/ 1679944 h 1679944"/>
                <a:gd name="connsiteX4" fmla="*/ 57544 w 1013111"/>
                <a:gd name="connsiteY4" fmla="*/ 1126541 h 1679944"/>
                <a:gd name="connsiteX0" fmla="*/ 0 w 955567"/>
                <a:gd name="connsiteY0" fmla="*/ 1126541 h 1679944"/>
                <a:gd name="connsiteX1" fmla="*/ 14631 w 955567"/>
                <a:gd name="connsiteY1" fmla="*/ 0 h 1679944"/>
                <a:gd name="connsiteX2" fmla="*/ 936175 w 955567"/>
                <a:gd name="connsiteY2" fmla="*/ 558337 h 1679944"/>
                <a:gd name="connsiteX3" fmla="*/ 955567 w 955567"/>
                <a:gd name="connsiteY3" fmla="*/ 1679944 h 1679944"/>
                <a:gd name="connsiteX4" fmla="*/ 0 w 955567"/>
                <a:gd name="connsiteY4" fmla="*/ 1126541 h 1679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567" h="1679944">
                  <a:moveTo>
                    <a:pt x="0" y="1126541"/>
                  </a:moveTo>
                  <a:cubicBezTo>
                    <a:pt x="4877" y="751027"/>
                    <a:pt x="3858" y="339970"/>
                    <a:pt x="14631" y="0"/>
                  </a:cubicBezTo>
                  <a:lnTo>
                    <a:pt x="936175" y="558337"/>
                  </a:lnTo>
                  <a:cubicBezTo>
                    <a:pt x="938670" y="930618"/>
                    <a:pt x="953072" y="1307663"/>
                    <a:pt x="955567" y="1679944"/>
                  </a:cubicBezTo>
                  <a:lnTo>
                    <a:pt x="0" y="1126541"/>
                  </a:lnTo>
                  <a:close/>
                </a:path>
              </a:pathLst>
            </a:custGeom>
            <a:solidFill>
              <a:schemeClr val="accent3">
                <a:lumMod val="20000"/>
                <a:lumOff val="8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smtClean="0">
                <a:solidFill>
                  <a:schemeClr val="tx2"/>
                </a:solidFill>
              </a:endParaRPr>
            </a:p>
          </p:txBody>
        </p:sp>
      </p:grpSp>
      <p:sp>
        <p:nvSpPr>
          <p:cNvPr id="47" name="TextBox 46"/>
          <p:cNvSpPr txBox="1"/>
          <p:nvPr/>
        </p:nvSpPr>
        <p:spPr>
          <a:xfrm>
            <a:off x="5441179" y="1295718"/>
            <a:ext cx="691028" cy="688256"/>
          </a:xfrm>
          <a:prstGeom prst="rect">
            <a:avLst/>
          </a:prstGeom>
          <a:noFill/>
        </p:spPr>
        <p:txBody>
          <a:bodyPr wrap="square" lIns="36000" tIns="36000" rIns="36000" bIns="36000" rtlCol="0">
            <a:spAutoFit/>
          </a:bodyPr>
          <a:lstStyle/>
          <a:p>
            <a:pPr algn="ctr"/>
            <a:r>
              <a:rPr lang="en-US" sz="4000" b="1" dirty="0" smtClean="0">
                <a:solidFill>
                  <a:schemeClr val="accent3"/>
                </a:solidFill>
              </a:rPr>
              <a:t>1</a:t>
            </a:r>
          </a:p>
        </p:txBody>
      </p:sp>
      <p:sp>
        <p:nvSpPr>
          <p:cNvPr id="55" name="TextBox 54"/>
          <p:cNvSpPr txBox="1"/>
          <p:nvPr/>
        </p:nvSpPr>
        <p:spPr>
          <a:xfrm>
            <a:off x="7047688" y="4569845"/>
            <a:ext cx="691028" cy="688256"/>
          </a:xfrm>
          <a:prstGeom prst="rect">
            <a:avLst/>
          </a:prstGeom>
          <a:noFill/>
        </p:spPr>
        <p:txBody>
          <a:bodyPr wrap="square" lIns="36000" tIns="36000" rIns="36000" bIns="36000" rtlCol="0">
            <a:spAutoFit/>
          </a:bodyPr>
          <a:lstStyle/>
          <a:p>
            <a:pPr algn="ctr"/>
            <a:r>
              <a:rPr lang="en-US" sz="4000" b="1" dirty="0" smtClean="0">
                <a:solidFill>
                  <a:schemeClr val="accent2"/>
                </a:solidFill>
              </a:rPr>
              <a:t>3</a:t>
            </a:r>
          </a:p>
        </p:txBody>
      </p:sp>
      <p:grpSp>
        <p:nvGrpSpPr>
          <p:cNvPr id="56" name="Group 55"/>
          <p:cNvGrpSpPr/>
          <p:nvPr/>
        </p:nvGrpSpPr>
        <p:grpSpPr>
          <a:xfrm>
            <a:off x="5774128" y="2814784"/>
            <a:ext cx="1620875" cy="1920240"/>
            <a:chOff x="5774128" y="2814784"/>
            <a:chExt cx="1620875" cy="1920240"/>
          </a:xfrm>
        </p:grpSpPr>
        <p:sp>
          <p:nvSpPr>
            <p:cNvPr id="57" name="Freeform 56"/>
            <p:cNvSpPr/>
            <p:nvPr/>
          </p:nvSpPr>
          <p:spPr>
            <a:xfrm>
              <a:off x="5786693" y="2814784"/>
              <a:ext cx="1608310" cy="954934"/>
            </a:xfrm>
            <a:custGeom>
              <a:avLst/>
              <a:gdLst>
                <a:gd name="connsiteX0" fmla="*/ 0 w 1872691"/>
                <a:gd name="connsiteY0" fmla="*/ 555955 h 1111911"/>
                <a:gd name="connsiteX1" fmla="*/ 914400 w 1872691"/>
                <a:gd name="connsiteY1" fmla="*/ 0 h 1111911"/>
                <a:gd name="connsiteX2" fmla="*/ 1872691 w 1872691"/>
                <a:gd name="connsiteY2" fmla="*/ 555955 h 1111911"/>
                <a:gd name="connsiteX3" fmla="*/ 929030 w 1872691"/>
                <a:gd name="connsiteY3" fmla="*/ 1111911 h 1111911"/>
                <a:gd name="connsiteX4" fmla="*/ 0 w 1872691"/>
                <a:gd name="connsiteY4" fmla="*/ 555955 h 1111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2691" h="1111911">
                  <a:moveTo>
                    <a:pt x="0" y="555955"/>
                  </a:moveTo>
                  <a:lnTo>
                    <a:pt x="914400" y="0"/>
                  </a:lnTo>
                  <a:lnTo>
                    <a:pt x="1872691" y="555955"/>
                  </a:lnTo>
                  <a:lnTo>
                    <a:pt x="929030" y="1111911"/>
                  </a:lnTo>
                  <a:lnTo>
                    <a:pt x="0" y="555955"/>
                  </a:lnTo>
                  <a:close/>
                </a:path>
              </a:pathLst>
            </a:custGeom>
            <a:solidFill>
              <a:schemeClr val="accent5">
                <a:lumMod val="20000"/>
                <a:lumOff val="8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smtClean="0">
                <a:solidFill>
                  <a:schemeClr val="tx2"/>
                </a:solidFill>
              </a:endParaRPr>
            </a:p>
          </p:txBody>
        </p:sp>
        <p:sp>
          <p:nvSpPr>
            <p:cNvPr id="58" name="Freeform 57"/>
            <p:cNvSpPr/>
            <p:nvPr/>
          </p:nvSpPr>
          <p:spPr>
            <a:xfrm>
              <a:off x="6578608" y="3292250"/>
              <a:ext cx="816395" cy="1438682"/>
            </a:xfrm>
            <a:custGeom>
              <a:avLst/>
              <a:gdLst>
                <a:gd name="connsiteX0" fmla="*/ 0 w 943661"/>
                <a:gd name="connsiteY0" fmla="*/ 548640 h 1675181"/>
                <a:gd name="connsiteX1" fmla="*/ 14631 w 943661"/>
                <a:gd name="connsiteY1" fmla="*/ 1675181 h 1675181"/>
                <a:gd name="connsiteX2" fmla="*/ 936346 w 943661"/>
                <a:gd name="connsiteY2" fmla="*/ 1126541 h 1675181"/>
                <a:gd name="connsiteX3" fmla="*/ 943661 w 943661"/>
                <a:gd name="connsiteY3" fmla="*/ 0 h 1675181"/>
                <a:gd name="connsiteX4" fmla="*/ 0 w 943661"/>
                <a:gd name="connsiteY4" fmla="*/ 548640 h 1675181"/>
                <a:gd name="connsiteX0" fmla="*/ 0 w 950597"/>
                <a:gd name="connsiteY0" fmla="*/ 559044 h 1675181"/>
                <a:gd name="connsiteX1" fmla="*/ 21567 w 950597"/>
                <a:gd name="connsiteY1" fmla="*/ 1675181 h 1675181"/>
                <a:gd name="connsiteX2" fmla="*/ 943282 w 950597"/>
                <a:gd name="connsiteY2" fmla="*/ 1126541 h 1675181"/>
                <a:gd name="connsiteX3" fmla="*/ 950597 w 950597"/>
                <a:gd name="connsiteY3" fmla="*/ 0 h 1675181"/>
                <a:gd name="connsiteX4" fmla="*/ 0 w 950597"/>
                <a:gd name="connsiteY4" fmla="*/ 559044 h 1675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597" h="1675181">
                  <a:moveTo>
                    <a:pt x="0" y="559044"/>
                  </a:moveTo>
                  <a:lnTo>
                    <a:pt x="21567" y="1675181"/>
                  </a:lnTo>
                  <a:lnTo>
                    <a:pt x="943282" y="1126541"/>
                  </a:lnTo>
                  <a:cubicBezTo>
                    <a:pt x="945720" y="751027"/>
                    <a:pt x="948159" y="375514"/>
                    <a:pt x="950597" y="0"/>
                  </a:cubicBezTo>
                  <a:lnTo>
                    <a:pt x="0" y="559044"/>
                  </a:lnTo>
                  <a:close/>
                </a:path>
              </a:pathLst>
            </a:custGeom>
            <a:solidFill>
              <a:schemeClr val="accent5"/>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smtClean="0">
                <a:solidFill>
                  <a:schemeClr val="tx2"/>
                </a:solidFill>
              </a:endParaRPr>
            </a:p>
          </p:txBody>
        </p:sp>
        <p:sp>
          <p:nvSpPr>
            <p:cNvPr id="59" name="Freeform 58"/>
            <p:cNvSpPr/>
            <p:nvPr/>
          </p:nvSpPr>
          <p:spPr>
            <a:xfrm>
              <a:off x="5774128" y="3292251"/>
              <a:ext cx="820663" cy="1442773"/>
            </a:xfrm>
            <a:custGeom>
              <a:avLst/>
              <a:gdLst>
                <a:gd name="connsiteX0" fmla="*/ 0 w 943661"/>
                <a:gd name="connsiteY0" fmla="*/ 1126541 h 1675181"/>
                <a:gd name="connsiteX1" fmla="*/ 14631 w 943661"/>
                <a:gd name="connsiteY1" fmla="*/ 0 h 1675181"/>
                <a:gd name="connsiteX2" fmla="*/ 929031 w 943661"/>
                <a:gd name="connsiteY2" fmla="*/ 555956 h 1675181"/>
                <a:gd name="connsiteX3" fmla="*/ 943661 w 943661"/>
                <a:gd name="connsiteY3" fmla="*/ 1675181 h 1675181"/>
                <a:gd name="connsiteX4" fmla="*/ 0 w 943661"/>
                <a:gd name="connsiteY4" fmla="*/ 1126541 h 1675181"/>
                <a:gd name="connsiteX0" fmla="*/ 57544 w 1001205"/>
                <a:gd name="connsiteY0" fmla="*/ 1126541 h 1675181"/>
                <a:gd name="connsiteX1" fmla="*/ 72175 w 1001205"/>
                <a:gd name="connsiteY1" fmla="*/ 0 h 1675181"/>
                <a:gd name="connsiteX2" fmla="*/ 993719 w 1001205"/>
                <a:gd name="connsiteY2" fmla="*/ 558337 h 1675181"/>
                <a:gd name="connsiteX3" fmla="*/ 1001205 w 1001205"/>
                <a:gd name="connsiteY3" fmla="*/ 1675181 h 1675181"/>
                <a:gd name="connsiteX4" fmla="*/ 57544 w 1001205"/>
                <a:gd name="connsiteY4" fmla="*/ 1126541 h 1675181"/>
                <a:gd name="connsiteX0" fmla="*/ 57544 w 1013111"/>
                <a:gd name="connsiteY0" fmla="*/ 1126541 h 1679944"/>
                <a:gd name="connsiteX1" fmla="*/ 72175 w 1013111"/>
                <a:gd name="connsiteY1" fmla="*/ 0 h 1679944"/>
                <a:gd name="connsiteX2" fmla="*/ 993719 w 1013111"/>
                <a:gd name="connsiteY2" fmla="*/ 558337 h 1679944"/>
                <a:gd name="connsiteX3" fmla="*/ 1013111 w 1013111"/>
                <a:gd name="connsiteY3" fmla="*/ 1679944 h 1679944"/>
                <a:gd name="connsiteX4" fmla="*/ 57544 w 1013111"/>
                <a:gd name="connsiteY4" fmla="*/ 1126541 h 1679944"/>
                <a:gd name="connsiteX0" fmla="*/ 0 w 955567"/>
                <a:gd name="connsiteY0" fmla="*/ 1126541 h 1679944"/>
                <a:gd name="connsiteX1" fmla="*/ 14631 w 955567"/>
                <a:gd name="connsiteY1" fmla="*/ 0 h 1679944"/>
                <a:gd name="connsiteX2" fmla="*/ 936175 w 955567"/>
                <a:gd name="connsiteY2" fmla="*/ 558337 h 1679944"/>
                <a:gd name="connsiteX3" fmla="*/ 955567 w 955567"/>
                <a:gd name="connsiteY3" fmla="*/ 1679944 h 1679944"/>
                <a:gd name="connsiteX4" fmla="*/ 0 w 955567"/>
                <a:gd name="connsiteY4" fmla="*/ 1126541 h 1679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567" h="1679944">
                  <a:moveTo>
                    <a:pt x="0" y="1126541"/>
                  </a:moveTo>
                  <a:cubicBezTo>
                    <a:pt x="4877" y="751027"/>
                    <a:pt x="3858" y="339970"/>
                    <a:pt x="14631" y="0"/>
                  </a:cubicBezTo>
                  <a:lnTo>
                    <a:pt x="936175" y="558337"/>
                  </a:lnTo>
                  <a:cubicBezTo>
                    <a:pt x="938670" y="930618"/>
                    <a:pt x="953072" y="1307663"/>
                    <a:pt x="955567" y="1679944"/>
                  </a:cubicBezTo>
                  <a:lnTo>
                    <a:pt x="0" y="1126541"/>
                  </a:lnTo>
                  <a:close/>
                </a:path>
              </a:pathLst>
            </a:custGeom>
            <a:solidFill>
              <a:schemeClr val="accent5">
                <a:lumMod val="20000"/>
                <a:lumOff val="8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smtClean="0">
                <a:solidFill>
                  <a:schemeClr val="tx2"/>
                </a:solidFill>
              </a:endParaRPr>
            </a:p>
          </p:txBody>
        </p:sp>
      </p:grpSp>
      <p:sp>
        <p:nvSpPr>
          <p:cNvPr id="60" name="TextBox 59"/>
          <p:cNvSpPr txBox="1"/>
          <p:nvPr/>
        </p:nvSpPr>
        <p:spPr>
          <a:xfrm>
            <a:off x="6239052" y="2948123"/>
            <a:ext cx="691028" cy="688256"/>
          </a:xfrm>
          <a:prstGeom prst="rect">
            <a:avLst/>
          </a:prstGeom>
          <a:noFill/>
        </p:spPr>
        <p:txBody>
          <a:bodyPr wrap="square" lIns="36000" tIns="36000" rIns="36000" bIns="36000" rtlCol="0">
            <a:spAutoFit/>
          </a:bodyPr>
          <a:lstStyle/>
          <a:p>
            <a:pPr algn="ctr"/>
            <a:r>
              <a:rPr lang="en-US" sz="4000" b="1" dirty="0" smtClean="0">
                <a:solidFill>
                  <a:schemeClr val="accent5"/>
                </a:solidFill>
              </a:rPr>
              <a:t>2</a:t>
            </a:r>
          </a:p>
        </p:txBody>
      </p:sp>
    </p:spTree>
    <p:extLst>
      <p:ext uri="{BB962C8B-B14F-4D97-AF65-F5344CB8AC3E}">
        <p14:creationId xmlns:p14="http://schemas.microsoft.com/office/powerpoint/2010/main" xmlns="" val="320695642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p:txBody>
          <a:bodyPr/>
          <a:lstStyle/>
          <a:p>
            <a:r>
              <a:rPr lang="el-GR" dirty="0"/>
              <a:t>Κοινή Ενοποιημένη Βάση Φορολογίας </a:t>
            </a:r>
            <a:r>
              <a:rPr lang="el-GR" dirty="0" smtClean="0"/>
              <a:t>Εταιρειών</a:t>
            </a:r>
            <a:endParaRPr lang="en-US" dirty="0"/>
          </a:p>
        </p:txBody>
      </p:sp>
      <p:sp>
        <p:nvSpPr>
          <p:cNvPr id="371719" name="Title 1"/>
          <p:cNvSpPr>
            <a:spLocks noGrp="1"/>
          </p:cNvSpPr>
          <p:nvPr>
            <p:ph type="title"/>
          </p:nvPr>
        </p:nvSpPr>
        <p:spPr/>
        <p:txBody>
          <a:bodyPr/>
          <a:lstStyle/>
          <a:p>
            <a:r>
              <a:rPr lang="el-GR" dirty="0"/>
              <a:t>Φοροδιαφυγή </a:t>
            </a:r>
            <a:r>
              <a:rPr lang="en-US" dirty="0"/>
              <a:t>&amp;</a:t>
            </a:r>
            <a:r>
              <a:rPr lang="el-GR" dirty="0"/>
              <a:t> </a:t>
            </a:r>
            <a:r>
              <a:rPr lang="el-GR" dirty="0" err="1"/>
              <a:t>Φοροαποφυγή</a:t>
            </a:r>
            <a:endParaRPr lang="en-US" dirty="0" smtClean="0"/>
          </a:p>
        </p:txBody>
      </p:sp>
      <p:sp>
        <p:nvSpPr>
          <p:cNvPr id="86" name="Rounded Rectangle 5"/>
          <p:cNvSpPr/>
          <p:nvPr/>
        </p:nvSpPr>
        <p:spPr>
          <a:xfrm>
            <a:off x="2096670" y="1600201"/>
            <a:ext cx="2755137" cy="1676761"/>
          </a:xfrm>
          <a:custGeom>
            <a:avLst/>
            <a:gdLst>
              <a:gd name="connsiteX0" fmla="*/ 0 w 2354580"/>
              <a:gd name="connsiteY0" fmla="*/ 398782 h 1432560"/>
              <a:gd name="connsiteX1" fmla="*/ 398782 w 2354580"/>
              <a:gd name="connsiteY1" fmla="*/ 0 h 1432560"/>
              <a:gd name="connsiteX2" fmla="*/ 1955798 w 2354580"/>
              <a:gd name="connsiteY2" fmla="*/ 0 h 1432560"/>
              <a:gd name="connsiteX3" fmla="*/ 2354580 w 2354580"/>
              <a:gd name="connsiteY3" fmla="*/ 398782 h 1432560"/>
              <a:gd name="connsiteX4" fmla="*/ 2354580 w 2354580"/>
              <a:gd name="connsiteY4" fmla="*/ 1033778 h 1432560"/>
              <a:gd name="connsiteX5" fmla="*/ 1955798 w 2354580"/>
              <a:gd name="connsiteY5" fmla="*/ 1432560 h 1432560"/>
              <a:gd name="connsiteX6" fmla="*/ 398782 w 2354580"/>
              <a:gd name="connsiteY6" fmla="*/ 1432560 h 1432560"/>
              <a:gd name="connsiteX7" fmla="*/ 0 w 2354580"/>
              <a:gd name="connsiteY7" fmla="*/ 1033778 h 1432560"/>
              <a:gd name="connsiteX8" fmla="*/ 0 w 2354580"/>
              <a:gd name="connsiteY8" fmla="*/ 398782 h 1432560"/>
              <a:gd name="connsiteX0" fmla="*/ 0 w 2362200"/>
              <a:gd name="connsiteY0" fmla="*/ 102717 h 1517495"/>
              <a:gd name="connsiteX1" fmla="*/ 406402 w 2362200"/>
              <a:gd name="connsiteY1" fmla="*/ 84935 h 1517495"/>
              <a:gd name="connsiteX2" fmla="*/ 1963418 w 2362200"/>
              <a:gd name="connsiteY2" fmla="*/ 84935 h 1517495"/>
              <a:gd name="connsiteX3" fmla="*/ 2362200 w 2362200"/>
              <a:gd name="connsiteY3" fmla="*/ 483717 h 1517495"/>
              <a:gd name="connsiteX4" fmla="*/ 2362200 w 2362200"/>
              <a:gd name="connsiteY4" fmla="*/ 1118713 h 1517495"/>
              <a:gd name="connsiteX5" fmla="*/ 1963418 w 2362200"/>
              <a:gd name="connsiteY5" fmla="*/ 1517495 h 1517495"/>
              <a:gd name="connsiteX6" fmla="*/ 406402 w 2362200"/>
              <a:gd name="connsiteY6" fmla="*/ 1517495 h 1517495"/>
              <a:gd name="connsiteX7" fmla="*/ 7620 w 2362200"/>
              <a:gd name="connsiteY7" fmla="*/ 1118713 h 1517495"/>
              <a:gd name="connsiteX8" fmla="*/ 0 w 2362200"/>
              <a:gd name="connsiteY8" fmla="*/ 102717 h 1517495"/>
              <a:gd name="connsiteX0" fmla="*/ 0 w 2362200"/>
              <a:gd name="connsiteY0" fmla="*/ 17782 h 1432560"/>
              <a:gd name="connsiteX1" fmla="*/ 406402 w 2362200"/>
              <a:gd name="connsiteY1" fmla="*/ 0 h 1432560"/>
              <a:gd name="connsiteX2" fmla="*/ 1963418 w 2362200"/>
              <a:gd name="connsiteY2" fmla="*/ 0 h 1432560"/>
              <a:gd name="connsiteX3" fmla="*/ 2362200 w 2362200"/>
              <a:gd name="connsiteY3" fmla="*/ 398782 h 1432560"/>
              <a:gd name="connsiteX4" fmla="*/ 2362200 w 2362200"/>
              <a:gd name="connsiteY4" fmla="*/ 1033778 h 1432560"/>
              <a:gd name="connsiteX5" fmla="*/ 1963418 w 2362200"/>
              <a:gd name="connsiteY5" fmla="*/ 1432560 h 1432560"/>
              <a:gd name="connsiteX6" fmla="*/ 406402 w 2362200"/>
              <a:gd name="connsiteY6" fmla="*/ 1432560 h 1432560"/>
              <a:gd name="connsiteX7" fmla="*/ 7620 w 2362200"/>
              <a:gd name="connsiteY7" fmla="*/ 1033778 h 1432560"/>
              <a:gd name="connsiteX8" fmla="*/ 0 w 2362200"/>
              <a:gd name="connsiteY8" fmla="*/ 17782 h 1432560"/>
              <a:gd name="connsiteX0" fmla="*/ 0 w 2362200"/>
              <a:gd name="connsiteY0" fmla="*/ 2542 h 1432560"/>
              <a:gd name="connsiteX1" fmla="*/ 406402 w 2362200"/>
              <a:gd name="connsiteY1" fmla="*/ 0 h 1432560"/>
              <a:gd name="connsiteX2" fmla="*/ 1963418 w 2362200"/>
              <a:gd name="connsiteY2" fmla="*/ 0 h 1432560"/>
              <a:gd name="connsiteX3" fmla="*/ 2362200 w 2362200"/>
              <a:gd name="connsiteY3" fmla="*/ 398782 h 1432560"/>
              <a:gd name="connsiteX4" fmla="*/ 2362200 w 2362200"/>
              <a:gd name="connsiteY4" fmla="*/ 1033778 h 1432560"/>
              <a:gd name="connsiteX5" fmla="*/ 1963418 w 2362200"/>
              <a:gd name="connsiteY5" fmla="*/ 1432560 h 1432560"/>
              <a:gd name="connsiteX6" fmla="*/ 406402 w 2362200"/>
              <a:gd name="connsiteY6" fmla="*/ 1432560 h 1432560"/>
              <a:gd name="connsiteX7" fmla="*/ 7620 w 2362200"/>
              <a:gd name="connsiteY7" fmla="*/ 1033778 h 1432560"/>
              <a:gd name="connsiteX8" fmla="*/ 0 w 2362200"/>
              <a:gd name="connsiteY8" fmla="*/ 2542 h 1432560"/>
              <a:gd name="connsiteX0" fmla="*/ 0 w 2354580"/>
              <a:gd name="connsiteY0" fmla="*/ 17782 h 1432560"/>
              <a:gd name="connsiteX1" fmla="*/ 398782 w 2354580"/>
              <a:gd name="connsiteY1" fmla="*/ 0 h 1432560"/>
              <a:gd name="connsiteX2" fmla="*/ 1955798 w 2354580"/>
              <a:gd name="connsiteY2" fmla="*/ 0 h 1432560"/>
              <a:gd name="connsiteX3" fmla="*/ 2354580 w 2354580"/>
              <a:gd name="connsiteY3" fmla="*/ 398782 h 1432560"/>
              <a:gd name="connsiteX4" fmla="*/ 2354580 w 2354580"/>
              <a:gd name="connsiteY4" fmla="*/ 1033778 h 1432560"/>
              <a:gd name="connsiteX5" fmla="*/ 1955798 w 2354580"/>
              <a:gd name="connsiteY5" fmla="*/ 1432560 h 1432560"/>
              <a:gd name="connsiteX6" fmla="*/ 398782 w 2354580"/>
              <a:gd name="connsiteY6" fmla="*/ 1432560 h 1432560"/>
              <a:gd name="connsiteX7" fmla="*/ 0 w 2354580"/>
              <a:gd name="connsiteY7" fmla="*/ 1033778 h 1432560"/>
              <a:gd name="connsiteX8" fmla="*/ 0 w 2354580"/>
              <a:gd name="connsiteY8" fmla="*/ 17782 h 1432560"/>
              <a:gd name="connsiteX0" fmla="*/ 0 w 2354580"/>
              <a:gd name="connsiteY0" fmla="*/ 0 h 1433828"/>
              <a:gd name="connsiteX1" fmla="*/ 398782 w 2354580"/>
              <a:gd name="connsiteY1" fmla="*/ 1268 h 1433828"/>
              <a:gd name="connsiteX2" fmla="*/ 1955798 w 2354580"/>
              <a:gd name="connsiteY2" fmla="*/ 1268 h 1433828"/>
              <a:gd name="connsiteX3" fmla="*/ 2354580 w 2354580"/>
              <a:gd name="connsiteY3" fmla="*/ 400050 h 1433828"/>
              <a:gd name="connsiteX4" fmla="*/ 2354580 w 2354580"/>
              <a:gd name="connsiteY4" fmla="*/ 1035046 h 1433828"/>
              <a:gd name="connsiteX5" fmla="*/ 1955798 w 2354580"/>
              <a:gd name="connsiteY5" fmla="*/ 1433828 h 1433828"/>
              <a:gd name="connsiteX6" fmla="*/ 398782 w 2354580"/>
              <a:gd name="connsiteY6" fmla="*/ 1433828 h 1433828"/>
              <a:gd name="connsiteX7" fmla="*/ 0 w 2354580"/>
              <a:gd name="connsiteY7" fmla="*/ 1035046 h 1433828"/>
              <a:gd name="connsiteX8" fmla="*/ 0 w 2354580"/>
              <a:gd name="connsiteY8" fmla="*/ 0 h 1433828"/>
              <a:gd name="connsiteX0" fmla="*/ 4763 w 2354580"/>
              <a:gd name="connsiteY0" fmla="*/ 3494 h 1432560"/>
              <a:gd name="connsiteX1" fmla="*/ 398782 w 2354580"/>
              <a:gd name="connsiteY1" fmla="*/ 0 h 1432560"/>
              <a:gd name="connsiteX2" fmla="*/ 1955798 w 2354580"/>
              <a:gd name="connsiteY2" fmla="*/ 0 h 1432560"/>
              <a:gd name="connsiteX3" fmla="*/ 2354580 w 2354580"/>
              <a:gd name="connsiteY3" fmla="*/ 398782 h 1432560"/>
              <a:gd name="connsiteX4" fmla="*/ 2354580 w 2354580"/>
              <a:gd name="connsiteY4" fmla="*/ 1033778 h 1432560"/>
              <a:gd name="connsiteX5" fmla="*/ 1955798 w 2354580"/>
              <a:gd name="connsiteY5" fmla="*/ 1432560 h 1432560"/>
              <a:gd name="connsiteX6" fmla="*/ 398782 w 2354580"/>
              <a:gd name="connsiteY6" fmla="*/ 1432560 h 1432560"/>
              <a:gd name="connsiteX7" fmla="*/ 0 w 2354580"/>
              <a:gd name="connsiteY7" fmla="*/ 1033778 h 1432560"/>
              <a:gd name="connsiteX8" fmla="*/ 4763 w 2354580"/>
              <a:gd name="connsiteY8" fmla="*/ 3494 h 1432560"/>
              <a:gd name="connsiteX0" fmla="*/ 2382 w 2354580"/>
              <a:gd name="connsiteY0" fmla="*/ 0 h 1436210"/>
              <a:gd name="connsiteX1" fmla="*/ 398782 w 2354580"/>
              <a:gd name="connsiteY1" fmla="*/ 3650 h 1436210"/>
              <a:gd name="connsiteX2" fmla="*/ 1955798 w 2354580"/>
              <a:gd name="connsiteY2" fmla="*/ 3650 h 1436210"/>
              <a:gd name="connsiteX3" fmla="*/ 2354580 w 2354580"/>
              <a:gd name="connsiteY3" fmla="*/ 402432 h 1436210"/>
              <a:gd name="connsiteX4" fmla="*/ 2354580 w 2354580"/>
              <a:gd name="connsiteY4" fmla="*/ 1037428 h 1436210"/>
              <a:gd name="connsiteX5" fmla="*/ 1955798 w 2354580"/>
              <a:gd name="connsiteY5" fmla="*/ 1436210 h 1436210"/>
              <a:gd name="connsiteX6" fmla="*/ 398782 w 2354580"/>
              <a:gd name="connsiteY6" fmla="*/ 1436210 h 1436210"/>
              <a:gd name="connsiteX7" fmla="*/ 0 w 2354580"/>
              <a:gd name="connsiteY7" fmla="*/ 1037428 h 1436210"/>
              <a:gd name="connsiteX8" fmla="*/ 2382 w 2354580"/>
              <a:gd name="connsiteY8" fmla="*/ 0 h 1436210"/>
              <a:gd name="connsiteX0" fmla="*/ 4763 w 2354580"/>
              <a:gd name="connsiteY0" fmla="*/ 5875 h 1432560"/>
              <a:gd name="connsiteX1" fmla="*/ 398782 w 2354580"/>
              <a:gd name="connsiteY1" fmla="*/ 0 h 1432560"/>
              <a:gd name="connsiteX2" fmla="*/ 1955798 w 2354580"/>
              <a:gd name="connsiteY2" fmla="*/ 0 h 1432560"/>
              <a:gd name="connsiteX3" fmla="*/ 2354580 w 2354580"/>
              <a:gd name="connsiteY3" fmla="*/ 398782 h 1432560"/>
              <a:gd name="connsiteX4" fmla="*/ 2354580 w 2354580"/>
              <a:gd name="connsiteY4" fmla="*/ 1033778 h 1432560"/>
              <a:gd name="connsiteX5" fmla="*/ 1955798 w 2354580"/>
              <a:gd name="connsiteY5" fmla="*/ 1432560 h 1432560"/>
              <a:gd name="connsiteX6" fmla="*/ 398782 w 2354580"/>
              <a:gd name="connsiteY6" fmla="*/ 1432560 h 1432560"/>
              <a:gd name="connsiteX7" fmla="*/ 0 w 2354580"/>
              <a:gd name="connsiteY7" fmla="*/ 1033778 h 1432560"/>
              <a:gd name="connsiteX8" fmla="*/ 4763 w 2354580"/>
              <a:gd name="connsiteY8" fmla="*/ 5875 h 1432560"/>
              <a:gd name="connsiteX0" fmla="*/ 4763 w 2354580"/>
              <a:gd name="connsiteY0" fmla="*/ 0 h 1433829"/>
              <a:gd name="connsiteX1" fmla="*/ 398782 w 2354580"/>
              <a:gd name="connsiteY1" fmla="*/ 1269 h 1433829"/>
              <a:gd name="connsiteX2" fmla="*/ 1955798 w 2354580"/>
              <a:gd name="connsiteY2" fmla="*/ 1269 h 1433829"/>
              <a:gd name="connsiteX3" fmla="*/ 2354580 w 2354580"/>
              <a:gd name="connsiteY3" fmla="*/ 400051 h 1433829"/>
              <a:gd name="connsiteX4" fmla="*/ 2354580 w 2354580"/>
              <a:gd name="connsiteY4" fmla="*/ 1035047 h 1433829"/>
              <a:gd name="connsiteX5" fmla="*/ 1955798 w 2354580"/>
              <a:gd name="connsiteY5" fmla="*/ 1433829 h 1433829"/>
              <a:gd name="connsiteX6" fmla="*/ 398782 w 2354580"/>
              <a:gd name="connsiteY6" fmla="*/ 1433829 h 1433829"/>
              <a:gd name="connsiteX7" fmla="*/ 0 w 2354580"/>
              <a:gd name="connsiteY7" fmla="*/ 1035047 h 1433829"/>
              <a:gd name="connsiteX8" fmla="*/ 4763 w 2354580"/>
              <a:gd name="connsiteY8" fmla="*/ 0 h 1433829"/>
              <a:gd name="connsiteX0" fmla="*/ 4763 w 2354580"/>
              <a:gd name="connsiteY0" fmla="*/ 0 h 1433829"/>
              <a:gd name="connsiteX1" fmla="*/ 398782 w 2354580"/>
              <a:gd name="connsiteY1" fmla="*/ 1269 h 1433829"/>
              <a:gd name="connsiteX2" fmla="*/ 1955798 w 2354580"/>
              <a:gd name="connsiteY2" fmla="*/ 1269 h 1433829"/>
              <a:gd name="connsiteX3" fmla="*/ 2354580 w 2354580"/>
              <a:gd name="connsiteY3" fmla="*/ 400051 h 1433829"/>
              <a:gd name="connsiteX4" fmla="*/ 2354580 w 2354580"/>
              <a:gd name="connsiteY4" fmla="*/ 1035047 h 1433829"/>
              <a:gd name="connsiteX5" fmla="*/ 1955798 w 2354580"/>
              <a:gd name="connsiteY5" fmla="*/ 1433829 h 1433829"/>
              <a:gd name="connsiteX6" fmla="*/ 398782 w 2354580"/>
              <a:gd name="connsiteY6" fmla="*/ 1433829 h 1433829"/>
              <a:gd name="connsiteX7" fmla="*/ 0 w 2354580"/>
              <a:gd name="connsiteY7" fmla="*/ 1035047 h 1433829"/>
              <a:gd name="connsiteX8" fmla="*/ 4763 w 2354580"/>
              <a:gd name="connsiteY8" fmla="*/ 0 h 1433829"/>
              <a:gd name="connsiteX0" fmla="*/ 4763 w 2354580"/>
              <a:gd name="connsiteY0" fmla="*/ 0 h 1433829"/>
              <a:gd name="connsiteX1" fmla="*/ 398782 w 2354580"/>
              <a:gd name="connsiteY1" fmla="*/ 1269 h 1433829"/>
              <a:gd name="connsiteX2" fmla="*/ 1955798 w 2354580"/>
              <a:gd name="connsiteY2" fmla="*/ 1269 h 1433829"/>
              <a:gd name="connsiteX3" fmla="*/ 2354580 w 2354580"/>
              <a:gd name="connsiteY3" fmla="*/ 400051 h 1433829"/>
              <a:gd name="connsiteX4" fmla="*/ 2354580 w 2354580"/>
              <a:gd name="connsiteY4" fmla="*/ 1035047 h 1433829"/>
              <a:gd name="connsiteX5" fmla="*/ 1955798 w 2354580"/>
              <a:gd name="connsiteY5" fmla="*/ 1433829 h 1433829"/>
              <a:gd name="connsiteX6" fmla="*/ 398782 w 2354580"/>
              <a:gd name="connsiteY6" fmla="*/ 1433829 h 1433829"/>
              <a:gd name="connsiteX7" fmla="*/ 0 w 2354580"/>
              <a:gd name="connsiteY7" fmla="*/ 1035047 h 1433829"/>
              <a:gd name="connsiteX8" fmla="*/ 4763 w 2354580"/>
              <a:gd name="connsiteY8" fmla="*/ 0 h 1433829"/>
              <a:gd name="connsiteX0" fmla="*/ 4763 w 2432776"/>
              <a:gd name="connsiteY0" fmla="*/ 0 h 1433829"/>
              <a:gd name="connsiteX1" fmla="*/ 398782 w 2432776"/>
              <a:gd name="connsiteY1" fmla="*/ 1269 h 1433829"/>
              <a:gd name="connsiteX2" fmla="*/ 1955798 w 2432776"/>
              <a:gd name="connsiteY2" fmla="*/ 1269 h 1433829"/>
              <a:gd name="connsiteX3" fmla="*/ 2354580 w 2432776"/>
              <a:gd name="connsiteY3" fmla="*/ 400051 h 1433829"/>
              <a:gd name="connsiteX4" fmla="*/ 2354580 w 2432776"/>
              <a:gd name="connsiteY4" fmla="*/ 1035047 h 1433829"/>
              <a:gd name="connsiteX5" fmla="*/ 2327273 w 2432776"/>
              <a:gd name="connsiteY5" fmla="*/ 1433829 h 1433829"/>
              <a:gd name="connsiteX6" fmla="*/ 398782 w 2432776"/>
              <a:gd name="connsiteY6" fmla="*/ 1433829 h 1433829"/>
              <a:gd name="connsiteX7" fmla="*/ 0 w 2432776"/>
              <a:gd name="connsiteY7" fmla="*/ 1035047 h 1433829"/>
              <a:gd name="connsiteX8" fmla="*/ 4763 w 2432776"/>
              <a:gd name="connsiteY8" fmla="*/ 0 h 1433829"/>
              <a:gd name="connsiteX0" fmla="*/ 4763 w 2441222"/>
              <a:gd name="connsiteY0" fmla="*/ 0 h 1433829"/>
              <a:gd name="connsiteX1" fmla="*/ 398782 w 2441222"/>
              <a:gd name="connsiteY1" fmla="*/ 1269 h 1433829"/>
              <a:gd name="connsiteX2" fmla="*/ 1955798 w 2441222"/>
              <a:gd name="connsiteY2" fmla="*/ 1269 h 1433829"/>
              <a:gd name="connsiteX3" fmla="*/ 2354580 w 2441222"/>
              <a:gd name="connsiteY3" fmla="*/ 400051 h 1433829"/>
              <a:gd name="connsiteX4" fmla="*/ 2354580 w 2441222"/>
              <a:gd name="connsiteY4" fmla="*/ 1035047 h 1433829"/>
              <a:gd name="connsiteX5" fmla="*/ 2339179 w 2441222"/>
              <a:gd name="connsiteY5" fmla="*/ 1431447 h 1433829"/>
              <a:gd name="connsiteX6" fmla="*/ 398782 w 2441222"/>
              <a:gd name="connsiteY6" fmla="*/ 1433829 h 1433829"/>
              <a:gd name="connsiteX7" fmla="*/ 0 w 2441222"/>
              <a:gd name="connsiteY7" fmla="*/ 1035047 h 1433829"/>
              <a:gd name="connsiteX8" fmla="*/ 4763 w 2441222"/>
              <a:gd name="connsiteY8" fmla="*/ 0 h 1433829"/>
              <a:gd name="connsiteX0" fmla="*/ 4763 w 2449885"/>
              <a:gd name="connsiteY0" fmla="*/ 0 h 1433829"/>
              <a:gd name="connsiteX1" fmla="*/ 398782 w 2449885"/>
              <a:gd name="connsiteY1" fmla="*/ 1269 h 1433829"/>
              <a:gd name="connsiteX2" fmla="*/ 1955798 w 2449885"/>
              <a:gd name="connsiteY2" fmla="*/ 1269 h 1433829"/>
              <a:gd name="connsiteX3" fmla="*/ 2354580 w 2449885"/>
              <a:gd name="connsiteY3" fmla="*/ 400051 h 1433829"/>
              <a:gd name="connsiteX4" fmla="*/ 2354580 w 2449885"/>
              <a:gd name="connsiteY4" fmla="*/ 1035047 h 1433829"/>
              <a:gd name="connsiteX5" fmla="*/ 2351086 w 2449885"/>
              <a:gd name="connsiteY5" fmla="*/ 1433828 h 1433829"/>
              <a:gd name="connsiteX6" fmla="*/ 398782 w 2449885"/>
              <a:gd name="connsiteY6" fmla="*/ 1433829 h 1433829"/>
              <a:gd name="connsiteX7" fmla="*/ 0 w 2449885"/>
              <a:gd name="connsiteY7" fmla="*/ 1035047 h 1433829"/>
              <a:gd name="connsiteX8" fmla="*/ 4763 w 2449885"/>
              <a:gd name="connsiteY8" fmla="*/ 0 h 1433829"/>
              <a:gd name="connsiteX0" fmla="*/ 4763 w 2355967"/>
              <a:gd name="connsiteY0" fmla="*/ 0 h 1433829"/>
              <a:gd name="connsiteX1" fmla="*/ 398782 w 2355967"/>
              <a:gd name="connsiteY1" fmla="*/ 1269 h 1433829"/>
              <a:gd name="connsiteX2" fmla="*/ 1955798 w 2355967"/>
              <a:gd name="connsiteY2" fmla="*/ 1269 h 1433829"/>
              <a:gd name="connsiteX3" fmla="*/ 2354580 w 2355967"/>
              <a:gd name="connsiteY3" fmla="*/ 400051 h 1433829"/>
              <a:gd name="connsiteX4" fmla="*/ 2354580 w 2355967"/>
              <a:gd name="connsiteY4" fmla="*/ 1035047 h 1433829"/>
              <a:gd name="connsiteX5" fmla="*/ 2351086 w 2355967"/>
              <a:gd name="connsiteY5" fmla="*/ 1433828 h 1433829"/>
              <a:gd name="connsiteX6" fmla="*/ 398782 w 2355967"/>
              <a:gd name="connsiteY6" fmla="*/ 1433829 h 1433829"/>
              <a:gd name="connsiteX7" fmla="*/ 0 w 2355967"/>
              <a:gd name="connsiteY7" fmla="*/ 1035047 h 1433829"/>
              <a:gd name="connsiteX8" fmla="*/ 4763 w 2355967"/>
              <a:gd name="connsiteY8" fmla="*/ 0 h 143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5967" h="1433829">
                <a:moveTo>
                  <a:pt x="4763" y="0"/>
                </a:moveTo>
                <a:cubicBezTo>
                  <a:pt x="30957" y="1215"/>
                  <a:pt x="178541" y="1269"/>
                  <a:pt x="398782" y="1269"/>
                </a:cubicBezTo>
                <a:lnTo>
                  <a:pt x="1955798" y="1269"/>
                </a:lnTo>
                <a:cubicBezTo>
                  <a:pt x="2176039" y="1269"/>
                  <a:pt x="2354580" y="179810"/>
                  <a:pt x="2354580" y="400051"/>
                </a:cubicBezTo>
                <a:lnTo>
                  <a:pt x="2354580" y="1035047"/>
                </a:lnTo>
                <a:cubicBezTo>
                  <a:pt x="2354580" y="1255288"/>
                  <a:pt x="2359396" y="1431446"/>
                  <a:pt x="2351086" y="1433828"/>
                </a:cubicBezTo>
                <a:lnTo>
                  <a:pt x="398782" y="1433829"/>
                </a:lnTo>
                <a:cubicBezTo>
                  <a:pt x="178541" y="1433829"/>
                  <a:pt x="0" y="1255288"/>
                  <a:pt x="0" y="1035047"/>
                </a:cubicBezTo>
                <a:cubicBezTo>
                  <a:pt x="1588" y="691619"/>
                  <a:pt x="3175" y="343428"/>
                  <a:pt x="4763" y="0"/>
                </a:cubicBezTo>
                <a:close/>
              </a:path>
            </a:pathLst>
          </a:cu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smtClean="0">
              <a:solidFill>
                <a:schemeClr val="tx2"/>
              </a:solidFill>
            </a:endParaRPr>
          </a:p>
        </p:txBody>
      </p:sp>
      <p:sp>
        <p:nvSpPr>
          <p:cNvPr id="87" name="Rounded Rectangle 5"/>
          <p:cNvSpPr/>
          <p:nvPr/>
        </p:nvSpPr>
        <p:spPr>
          <a:xfrm>
            <a:off x="4948479" y="3366072"/>
            <a:ext cx="2755137" cy="1676761"/>
          </a:xfrm>
          <a:custGeom>
            <a:avLst/>
            <a:gdLst>
              <a:gd name="connsiteX0" fmla="*/ 0 w 2354580"/>
              <a:gd name="connsiteY0" fmla="*/ 398782 h 1432560"/>
              <a:gd name="connsiteX1" fmla="*/ 398782 w 2354580"/>
              <a:gd name="connsiteY1" fmla="*/ 0 h 1432560"/>
              <a:gd name="connsiteX2" fmla="*/ 1955798 w 2354580"/>
              <a:gd name="connsiteY2" fmla="*/ 0 h 1432560"/>
              <a:gd name="connsiteX3" fmla="*/ 2354580 w 2354580"/>
              <a:gd name="connsiteY3" fmla="*/ 398782 h 1432560"/>
              <a:gd name="connsiteX4" fmla="*/ 2354580 w 2354580"/>
              <a:gd name="connsiteY4" fmla="*/ 1033778 h 1432560"/>
              <a:gd name="connsiteX5" fmla="*/ 1955798 w 2354580"/>
              <a:gd name="connsiteY5" fmla="*/ 1432560 h 1432560"/>
              <a:gd name="connsiteX6" fmla="*/ 398782 w 2354580"/>
              <a:gd name="connsiteY6" fmla="*/ 1432560 h 1432560"/>
              <a:gd name="connsiteX7" fmla="*/ 0 w 2354580"/>
              <a:gd name="connsiteY7" fmla="*/ 1033778 h 1432560"/>
              <a:gd name="connsiteX8" fmla="*/ 0 w 2354580"/>
              <a:gd name="connsiteY8" fmla="*/ 398782 h 1432560"/>
              <a:gd name="connsiteX0" fmla="*/ 0 w 2362200"/>
              <a:gd name="connsiteY0" fmla="*/ 102717 h 1517495"/>
              <a:gd name="connsiteX1" fmla="*/ 406402 w 2362200"/>
              <a:gd name="connsiteY1" fmla="*/ 84935 h 1517495"/>
              <a:gd name="connsiteX2" fmla="*/ 1963418 w 2362200"/>
              <a:gd name="connsiteY2" fmla="*/ 84935 h 1517495"/>
              <a:gd name="connsiteX3" fmla="*/ 2362200 w 2362200"/>
              <a:gd name="connsiteY3" fmla="*/ 483717 h 1517495"/>
              <a:gd name="connsiteX4" fmla="*/ 2362200 w 2362200"/>
              <a:gd name="connsiteY4" fmla="*/ 1118713 h 1517495"/>
              <a:gd name="connsiteX5" fmla="*/ 1963418 w 2362200"/>
              <a:gd name="connsiteY5" fmla="*/ 1517495 h 1517495"/>
              <a:gd name="connsiteX6" fmla="*/ 406402 w 2362200"/>
              <a:gd name="connsiteY6" fmla="*/ 1517495 h 1517495"/>
              <a:gd name="connsiteX7" fmla="*/ 7620 w 2362200"/>
              <a:gd name="connsiteY7" fmla="*/ 1118713 h 1517495"/>
              <a:gd name="connsiteX8" fmla="*/ 0 w 2362200"/>
              <a:gd name="connsiteY8" fmla="*/ 102717 h 1517495"/>
              <a:gd name="connsiteX0" fmla="*/ 0 w 2362200"/>
              <a:gd name="connsiteY0" fmla="*/ 17782 h 1432560"/>
              <a:gd name="connsiteX1" fmla="*/ 406402 w 2362200"/>
              <a:gd name="connsiteY1" fmla="*/ 0 h 1432560"/>
              <a:gd name="connsiteX2" fmla="*/ 1963418 w 2362200"/>
              <a:gd name="connsiteY2" fmla="*/ 0 h 1432560"/>
              <a:gd name="connsiteX3" fmla="*/ 2362200 w 2362200"/>
              <a:gd name="connsiteY3" fmla="*/ 398782 h 1432560"/>
              <a:gd name="connsiteX4" fmla="*/ 2362200 w 2362200"/>
              <a:gd name="connsiteY4" fmla="*/ 1033778 h 1432560"/>
              <a:gd name="connsiteX5" fmla="*/ 1963418 w 2362200"/>
              <a:gd name="connsiteY5" fmla="*/ 1432560 h 1432560"/>
              <a:gd name="connsiteX6" fmla="*/ 406402 w 2362200"/>
              <a:gd name="connsiteY6" fmla="*/ 1432560 h 1432560"/>
              <a:gd name="connsiteX7" fmla="*/ 7620 w 2362200"/>
              <a:gd name="connsiteY7" fmla="*/ 1033778 h 1432560"/>
              <a:gd name="connsiteX8" fmla="*/ 0 w 2362200"/>
              <a:gd name="connsiteY8" fmla="*/ 17782 h 1432560"/>
              <a:gd name="connsiteX0" fmla="*/ 0 w 2362200"/>
              <a:gd name="connsiteY0" fmla="*/ 2542 h 1432560"/>
              <a:gd name="connsiteX1" fmla="*/ 406402 w 2362200"/>
              <a:gd name="connsiteY1" fmla="*/ 0 h 1432560"/>
              <a:gd name="connsiteX2" fmla="*/ 1963418 w 2362200"/>
              <a:gd name="connsiteY2" fmla="*/ 0 h 1432560"/>
              <a:gd name="connsiteX3" fmla="*/ 2362200 w 2362200"/>
              <a:gd name="connsiteY3" fmla="*/ 398782 h 1432560"/>
              <a:gd name="connsiteX4" fmla="*/ 2362200 w 2362200"/>
              <a:gd name="connsiteY4" fmla="*/ 1033778 h 1432560"/>
              <a:gd name="connsiteX5" fmla="*/ 1963418 w 2362200"/>
              <a:gd name="connsiteY5" fmla="*/ 1432560 h 1432560"/>
              <a:gd name="connsiteX6" fmla="*/ 406402 w 2362200"/>
              <a:gd name="connsiteY6" fmla="*/ 1432560 h 1432560"/>
              <a:gd name="connsiteX7" fmla="*/ 7620 w 2362200"/>
              <a:gd name="connsiteY7" fmla="*/ 1033778 h 1432560"/>
              <a:gd name="connsiteX8" fmla="*/ 0 w 2362200"/>
              <a:gd name="connsiteY8" fmla="*/ 2542 h 1432560"/>
              <a:gd name="connsiteX0" fmla="*/ 0 w 2354580"/>
              <a:gd name="connsiteY0" fmla="*/ 17782 h 1432560"/>
              <a:gd name="connsiteX1" fmla="*/ 398782 w 2354580"/>
              <a:gd name="connsiteY1" fmla="*/ 0 h 1432560"/>
              <a:gd name="connsiteX2" fmla="*/ 1955798 w 2354580"/>
              <a:gd name="connsiteY2" fmla="*/ 0 h 1432560"/>
              <a:gd name="connsiteX3" fmla="*/ 2354580 w 2354580"/>
              <a:gd name="connsiteY3" fmla="*/ 398782 h 1432560"/>
              <a:gd name="connsiteX4" fmla="*/ 2354580 w 2354580"/>
              <a:gd name="connsiteY4" fmla="*/ 1033778 h 1432560"/>
              <a:gd name="connsiteX5" fmla="*/ 1955798 w 2354580"/>
              <a:gd name="connsiteY5" fmla="*/ 1432560 h 1432560"/>
              <a:gd name="connsiteX6" fmla="*/ 398782 w 2354580"/>
              <a:gd name="connsiteY6" fmla="*/ 1432560 h 1432560"/>
              <a:gd name="connsiteX7" fmla="*/ 0 w 2354580"/>
              <a:gd name="connsiteY7" fmla="*/ 1033778 h 1432560"/>
              <a:gd name="connsiteX8" fmla="*/ 0 w 2354580"/>
              <a:gd name="connsiteY8" fmla="*/ 17782 h 1432560"/>
              <a:gd name="connsiteX0" fmla="*/ 0 w 2354580"/>
              <a:gd name="connsiteY0" fmla="*/ 0 h 1433828"/>
              <a:gd name="connsiteX1" fmla="*/ 398782 w 2354580"/>
              <a:gd name="connsiteY1" fmla="*/ 1268 h 1433828"/>
              <a:gd name="connsiteX2" fmla="*/ 1955798 w 2354580"/>
              <a:gd name="connsiteY2" fmla="*/ 1268 h 1433828"/>
              <a:gd name="connsiteX3" fmla="*/ 2354580 w 2354580"/>
              <a:gd name="connsiteY3" fmla="*/ 400050 h 1433828"/>
              <a:gd name="connsiteX4" fmla="*/ 2354580 w 2354580"/>
              <a:gd name="connsiteY4" fmla="*/ 1035046 h 1433828"/>
              <a:gd name="connsiteX5" fmla="*/ 1955798 w 2354580"/>
              <a:gd name="connsiteY5" fmla="*/ 1433828 h 1433828"/>
              <a:gd name="connsiteX6" fmla="*/ 398782 w 2354580"/>
              <a:gd name="connsiteY6" fmla="*/ 1433828 h 1433828"/>
              <a:gd name="connsiteX7" fmla="*/ 0 w 2354580"/>
              <a:gd name="connsiteY7" fmla="*/ 1035046 h 1433828"/>
              <a:gd name="connsiteX8" fmla="*/ 0 w 2354580"/>
              <a:gd name="connsiteY8" fmla="*/ 0 h 1433828"/>
              <a:gd name="connsiteX0" fmla="*/ 4763 w 2354580"/>
              <a:gd name="connsiteY0" fmla="*/ 3494 h 1432560"/>
              <a:gd name="connsiteX1" fmla="*/ 398782 w 2354580"/>
              <a:gd name="connsiteY1" fmla="*/ 0 h 1432560"/>
              <a:gd name="connsiteX2" fmla="*/ 1955798 w 2354580"/>
              <a:gd name="connsiteY2" fmla="*/ 0 h 1432560"/>
              <a:gd name="connsiteX3" fmla="*/ 2354580 w 2354580"/>
              <a:gd name="connsiteY3" fmla="*/ 398782 h 1432560"/>
              <a:gd name="connsiteX4" fmla="*/ 2354580 w 2354580"/>
              <a:gd name="connsiteY4" fmla="*/ 1033778 h 1432560"/>
              <a:gd name="connsiteX5" fmla="*/ 1955798 w 2354580"/>
              <a:gd name="connsiteY5" fmla="*/ 1432560 h 1432560"/>
              <a:gd name="connsiteX6" fmla="*/ 398782 w 2354580"/>
              <a:gd name="connsiteY6" fmla="*/ 1432560 h 1432560"/>
              <a:gd name="connsiteX7" fmla="*/ 0 w 2354580"/>
              <a:gd name="connsiteY7" fmla="*/ 1033778 h 1432560"/>
              <a:gd name="connsiteX8" fmla="*/ 4763 w 2354580"/>
              <a:gd name="connsiteY8" fmla="*/ 3494 h 1432560"/>
              <a:gd name="connsiteX0" fmla="*/ 2382 w 2354580"/>
              <a:gd name="connsiteY0" fmla="*/ 0 h 1436210"/>
              <a:gd name="connsiteX1" fmla="*/ 398782 w 2354580"/>
              <a:gd name="connsiteY1" fmla="*/ 3650 h 1436210"/>
              <a:gd name="connsiteX2" fmla="*/ 1955798 w 2354580"/>
              <a:gd name="connsiteY2" fmla="*/ 3650 h 1436210"/>
              <a:gd name="connsiteX3" fmla="*/ 2354580 w 2354580"/>
              <a:gd name="connsiteY3" fmla="*/ 402432 h 1436210"/>
              <a:gd name="connsiteX4" fmla="*/ 2354580 w 2354580"/>
              <a:gd name="connsiteY4" fmla="*/ 1037428 h 1436210"/>
              <a:gd name="connsiteX5" fmla="*/ 1955798 w 2354580"/>
              <a:gd name="connsiteY5" fmla="*/ 1436210 h 1436210"/>
              <a:gd name="connsiteX6" fmla="*/ 398782 w 2354580"/>
              <a:gd name="connsiteY6" fmla="*/ 1436210 h 1436210"/>
              <a:gd name="connsiteX7" fmla="*/ 0 w 2354580"/>
              <a:gd name="connsiteY7" fmla="*/ 1037428 h 1436210"/>
              <a:gd name="connsiteX8" fmla="*/ 2382 w 2354580"/>
              <a:gd name="connsiteY8" fmla="*/ 0 h 1436210"/>
              <a:gd name="connsiteX0" fmla="*/ 4763 w 2354580"/>
              <a:gd name="connsiteY0" fmla="*/ 5875 h 1432560"/>
              <a:gd name="connsiteX1" fmla="*/ 398782 w 2354580"/>
              <a:gd name="connsiteY1" fmla="*/ 0 h 1432560"/>
              <a:gd name="connsiteX2" fmla="*/ 1955798 w 2354580"/>
              <a:gd name="connsiteY2" fmla="*/ 0 h 1432560"/>
              <a:gd name="connsiteX3" fmla="*/ 2354580 w 2354580"/>
              <a:gd name="connsiteY3" fmla="*/ 398782 h 1432560"/>
              <a:gd name="connsiteX4" fmla="*/ 2354580 w 2354580"/>
              <a:gd name="connsiteY4" fmla="*/ 1033778 h 1432560"/>
              <a:gd name="connsiteX5" fmla="*/ 1955798 w 2354580"/>
              <a:gd name="connsiteY5" fmla="*/ 1432560 h 1432560"/>
              <a:gd name="connsiteX6" fmla="*/ 398782 w 2354580"/>
              <a:gd name="connsiteY6" fmla="*/ 1432560 h 1432560"/>
              <a:gd name="connsiteX7" fmla="*/ 0 w 2354580"/>
              <a:gd name="connsiteY7" fmla="*/ 1033778 h 1432560"/>
              <a:gd name="connsiteX8" fmla="*/ 4763 w 2354580"/>
              <a:gd name="connsiteY8" fmla="*/ 5875 h 1432560"/>
              <a:gd name="connsiteX0" fmla="*/ 4763 w 2354580"/>
              <a:gd name="connsiteY0" fmla="*/ 0 h 1433829"/>
              <a:gd name="connsiteX1" fmla="*/ 398782 w 2354580"/>
              <a:gd name="connsiteY1" fmla="*/ 1269 h 1433829"/>
              <a:gd name="connsiteX2" fmla="*/ 1955798 w 2354580"/>
              <a:gd name="connsiteY2" fmla="*/ 1269 h 1433829"/>
              <a:gd name="connsiteX3" fmla="*/ 2354580 w 2354580"/>
              <a:gd name="connsiteY3" fmla="*/ 400051 h 1433829"/>
              <a:gd name="connsiteX4" fmla="*/ 2354580 w 2354580"/>
              <a:gd name="connsiteY4" fmla="*/ 1035047 h 1433829"/>
              <a:gd name="connsiteX5" fmla="*/ 1955798 w 2354580"/>
              <a:gd name="connsiteY5" fmla="*/ 1433829 h 1433829"/>
              <a:gd name="connsiteX6" fmla="*/ 398782 w 2354580"/>
              <a:gd name="connsiteY6" fmla="*/ 1433829 h 1433829"/>
              <a:gd name="connsiteX7" fmla="*/ 0 w 2354580"/>
              <a:gd name="connsiteY7" fmla="*/ 1035047 h 1433829"/>
              <a:gd name="connsiteX8" fmla="*/ 4763 w 2354580"/>
              <a:gd name="connsiteY8" fmla="*/ 0 h 1433829"/>
              <a:gd name="connsiteX0" fmla="*/ 4763 w 2354580"/>
              <a:gd name="connsiteY0" fmla="*/ 0 h 1433829"/>
              <a:gd name="connsiteX1" fmla="*/ 398782 w 2354580"/>
              <a:gd name="connsiteY1" fmla="*/ 1269 h 1433829"/>
              <a:gd name="connsiteX2" fmla="*/ 1955798 w 2354580"/>
              <a:gd name="connsiteY2" fmla="*/ 1269 h 1433829"/>
              <a:gd name="connsiteX3" fmla="*/ 2354580 w 2354580"/>
              <a:gd name="connsiteY3" fmla="*/ 400051 h 1433829"/>
              <a:gd name="connsiteX4" fmla="*/ 2354580 w 2354580"/>
              <a:gd name="connsiteY4" fmla="*/ 1035047 h 1433829"/>
              <a:gd name="connsiteX5" fmla="*/ 1955798 w 2354580"/>
              <a:gd name="connsiteY5" fmla="*/ 1433829 h 1433829"/>
              <a:gd name="connsiteX6" fmla="*/ 398782 w 2354580"/>
              <a:gd name="connsiteY6" fmla="*/ 1433829 h 1433829"/>
              <a:gd name="connsiteX7" fmla="*/ 0 w 2354580"/>
              <a:gd name="connsiteY7" fmla="*/ 1035047 h 1433829"/>
              <a:gd name="connsiteX8" fmla="*/ 4763 w 2354580"/>
              <a:gd name="connsiteY8" fmla="*/ 0 h 1433829"/>
              <a:gd name="connsiteX0" fmla="*/ 4763 w 2354580"/>
              <a:gd name="connsiteY0" fmla="*/ 0 h 1433829"/>
              <a:gd name="connsiteX1" fmla="*/ 398782 w 2354580"/>
              <a:gd name="connsiteY1" fmla="*/ 1269 h 1433829"/>
              <a:gd name="connsiteX2" fmla="*/ 1955798 w 2354580"/>
              <a:gd name="connsiteY2" fmla="*/ 1269 h 1433829"/>
              <a:gd name="connsiteX3" fmla="*/ 2354580 w 2354580"/>
              <a:gd name="connsiteY3" fmla="*/ 400051 h 1433829"/>
              <a:gd name="connsiteX4" fmla="*/ 2354580 w 2354580"/>
              <a:gd name="connsiteY4" fmla="*/ 1035047 h 1433829"/>
              <a:gd name="connsiteX5" fmla="*/ 1955798 w 2354580"/>
              <a:gd name="connsiteY5" fmla="*/ 1433829 h 1433829"/>
              <a:gd name="connsiteX6" fmla="*/ 398782 w 2354580"/>
              <a:gd name="connsiteY6" fmla="*/ 1433829 h 1433829"/>
              <a:gd name="connsiteX7" fmla="*/ 0 w 2354580"/>
              <a:gd name="connsiteY7" fmla="*/ 1035047 h 1433829"/>
              <a:gd name="connsiteX8" fmla="*/ 4763 w 2354580"/>
              <a:gd name="connsiteY8" fmla="*/ 0 h 1433829"/>
              <a:gd name="connsiteX0" fmla="*/ 4763 w 2432776"/>
              <a:gd name="connsiteY0" fmla="*/ 0 h 1433829"/>
              <a:gd name="connsiteX1" fmla="*/ 398782 w 2432776"/>
              <a:gd name="connsiteY1" fmla="*/ 1269 h 1433829"/>
              <a:gd name="connsiteX2" fmla="*/ 1955798 w 2432776"/>
              <a:gd name="connsiteY2" fmla="*/ 1269 h 1433829"/>
              <a:gd name="connsiteX3" fmla="*/ 2354580 w 2432776"/>
              <a:gd name="connsiteY3" fmla="*/ 400051 h 1433829"/>
              <a:gd name="connsiteX4" fmla="*/ 2354580 w 2432776"/>
              <a:gd name="connsiteY4" fmla="*/ 1035047 h 1433829"/>
              <a:gd name="connsiteX5" fmla="*/ 2327273 w 2432776"/>
              <a:gd name="connsiteY5" fmla="*/ 1433829 h 1433829"/>
              <a:gd name="connsiteX6" fmla="*/ 398782 w 2432776"/>
              <a:gd name="connsiteY6" fmla="*/ 1433829 h 1433829"/>
              <a:gd name="connsiteX7" fmla="*/ 0 w 2432776"/>
              <a:gd name="connsiteY7" fmla="*/ 1035047 h 1433829"/>
              <a:gd name="connsiteX8" fmla="*/ 4763 w 2432776"/>
              <a:gd name="connsiteY8" fmla="*/ 0 h 1433829"/>
              <a:gd name="connsiteX0" fmla="*/ 4763 w 2441222"/>
              <a:gd name="connsiteY0" fmla="*/ 0 h 1433829"/>
              <a:gd name="connsiteX1" fmla="*/ 398782 w 2441222"/>
              <a:gd name="connsiteY1" fmla="*/ 1269 h 1433829"/>
              <a:gd name="connsiteX2" fmla="*/ 1955798 w 2441222"/>
              <a:gd name="connsiteY2" fmla="*/ 1269 h 1433829"/>
              <a:gd name="connsiteX3" fmla="*/ 2354580 w 2441222"/>
              <a:gd name="connsiteY3" fmla="*/ 400051 h 1433829"/>
              <a:gd name="connsiteX4" fmla="*/ 2354580 w 2441222"/>
              <a:gd name="connsiteY4" fmla="*/ 1035047 h 1433829"/>
              <a:gd name="connsiteX5" fmla="*/ 2339179 w 2441222"/>
              <a:gd name="connsiteY5" fmla="*/ 1431447 h 1433829"/>
              <a:gd name="connsiteX6" fmla="*/ 398782 w 2441222"/>
              <a:gd name="connsiteY6" fmla="*/ 1433829 h 1433829"/>
              <a:gd name="connsiteX7" fmla="*/ 0 w 2441222"/>
              <a:gd name="connsiteY7" fmla="*/ 1035047 h 1433829"/>
              <a:gd name="connsiteX8" fmla="*/ 4763 w 2441222"/>
              <a:gd name="connsiteY8" fmla="*/ 0 h 1433829"/>
              <a:gd name="connsiteX0" fmla="*/ 4763 w 2449885"/>
              <a:gd name="connsiteY0" fmla="*/ 0 h 1433829"/>
              <a:gd name="connsiteX1" fmla="*/ 398782 w 2449885"/>
              <a:gd name="connsiteY1" fmla="*/ 1269 h 1433829"/>
              <a:gd name="connsiteX2" fmla="*/ 1955798 w 2449885"/>
              <a:gd name="connsiteY2" fmla="*/ 1269 h 1433829"/>
              <a:gd name="connsiteX3" fmla="*/ 2354580 w 2449885"/>
              <a:gd name="connsiteY3" fmla="*/ 400051 h 1433829"/>
              <a:gd name="connsiteX4" fmla="*/ 2354580 w 2449885"/>
              <a:gd name="connsiteY4" fmla="*/ 1035047 h 1433829"/>
              <a:gd name="connsiteX5" fmla="*/ 2351086 w 2449885"/>
              <a:gd name="connsiteY5" fmla="*/ 1433828 h 1433829"/>
              <a:gd name="connsiteX6" fmla="*/ 398782 w 2449885"/>
              <a:gd name="connsiteY6" fmla="*/ 1433829 h 1433829"/>
              <a:gd name="connsiteX7" fmla="*/ 0 w 2449885"/>
              <a:gd name="connsiteY7" fmla="*/ 1035047 h 1433829"/>
              <a:gd name="connsiteX8" fmla="*/ 4763 w 2449885"/>
              <a:gd name="connsiteY8" fmla="*/ 0 h 1433829"/>
              <a:gd name="connsiteX0" fmla="*/ 4763 w 2355967"/>
              <a:gd name="connsiteY0" fmla="*/ 0 h 1433829"/>
              <a:gd name="connsiteX1" fmla="*/ 398782 w 2355967"/>
              <a:gd name="connsiteY1" fmla="*/ 1269 h 1433829"/>
              <a:gd name="connsiteX2" fmla="*/ 1955798 w 2355967"/>
              <a:gd name="connsiteY2" fmla="*/ 1269 h 1433829"/>
              <a:gd name="connsiteX3" fmla="*/ 2354580 w 2355967"/>
              <a:gd name="connsiteY3" fmla="*/ 400051 h 1433829"/>
              <a:gd name="connsiteX4" fmla="*/ 2354580 w 2355967"/>
              <a:gd name="connsiteY4" fmla="*/ 1035047 h 1433829"/>
              <a:gd name="connsiteX5" fmla="*/ 2351086 w 2355967"/>
              <a:gd name="connsiteY5" fmla="*/ 1433828 h 1433829"/>
              <a:gd name="connsiteX6" fmla="*/ 398782 w 2355967"/>
              <a:gd name="connsiteY6" fmla="*/ 1433829 h 1433829"/>
              <a:gd name="connsiteX7" fmla="*/ 0 w 2355967"/>
              <a:gd name="connsiteY7" fmla="*/ 1035047 h 1433829"/>
              <a:gd name="connsiteX8" fmla="*/ 4763 w 2355967"/>
              <a:gd name="connsiteY8" fmla="*/ 0 h 143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5967" h="1433829">
                <a:moveTo>
                  <a:pt x="4763" y="0"/>
                </a:moveTo>
                <a:cubicBezTo>
                  <a:pt x="30957" y="1215"/>
                  <a:pt x="178541" y="1269"/>
                  <a:pt x="398782" y="1269"/>
                </a:cubicBezTo>
                <a:lnTo>
                  <a:pt x="1955798" y="1269"/>
                </a:lnTo>
                <a:cubicBezTo>
                  <a:pt x="2176039" y="1269"/>
                  <a:pt x="2354580" y="179810"/>
                  <a:pt x="2354580" y="400051"/>
                </a:cubicBezTo>
                <a:lnTo>
                  <a:pt x="2354580" y="1035047"/>
                </a:lnTo>
                <a:cubicBezTo>
                  <a:pt x="2354580" y="1255288"/>
                  <a:pt x="2359396" y="1431446"/>
                  <a:pt x="2351086" y="1433828"/>
                </a:cubicBezTo>
                <a:lnTo>
                  <a:pt x="398782" y="1433829"/>
                </a:lnTo>
                <a:cubicBezTo>
                  <a:pt x="178541" y="1433829"/>
                  <a:pt x="0" y="1255288"/>
                  <a:pt x="0" y="1035047"/>
                </a:cubicBezTo>
                <a:cubicBezTo>
                  <a:pt x="1588" y="691619"/>
                  <a:pt x="3175" y="343428"/>
                  <a:pt x="4763" y="0"/>
                </a:cubicBezTo>
                <a:close/>
              </a:path>
            </a:pathLst>
          </a:cu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smtClean="0">
              <a:solidFill>
                <a:schemeClr val="tx2"/>
              </a:solidFill>
            </a:endParaRPr>
          </a:p>
        </p:txBody>
      </p:sp>
      <p:sp>
        <p:nvSpPr>
          <p:cNvPr id="88" name="Rounded Rectangle 5"/>
          <p:cNvSpPr/>
          <p:nvPr/>
        </p:nvSpPr>
        <p:spPr>
          <a:xfrm flipV="1">
            <a:off x="4948480" y="1836585"/>
            <a:ext cx="2050775" cy="1440377"/>
          </a:xfrm>
          <a:custGeom>
            <a:avLst/>
            <a:gdLst>
              <a:gd name="connsiteX0" fmla="*/ 0 w 2354580"/>
              <a:gd name="connsiteY0" fmla="*/ 398782 h 1432560"/>
              <a:gd name="connsiteX1" fmla="*/ 398782 w 2354580"/>
              <a:gd name="connsiteY1" fmla="*/ 0 h 1432560"/>
              <a:gd name="connsiteX2" fmla="*/ 1955798 w 2354580"/>
              <a:gd name="connsiteY2" fmla="*/ 0 h 1432560"/>
              <a:gd name="connsiteX3" fmla="*/ 2354580 w 2354580"/>
              <a:gd name="connsiteY3" fmla="*/ 398782 h 1432560"/>
              <a:gd name="connsiteX4" fmla="*/ 2354580 w 2354580"/>
              <a:gd name="connsiteY4" fmla="*/ 1033778 h 1432560"/>
              <a:gd name="connsiteX5" fmla="*/ 1955798 w 2354580"/>
              <a:gd name="connsiteY5" fmla="*/ 1432560 h 1432560"/>
              <a:gd name="connsiteX6" fmla="*/ 398782 w 2354580"/>
              <a:gd name="connsiteY6" fmla="*/ 1432560 h 1432560"/>
              <a:gd name="connsiteX7" fmla="*/ 0 w 2354580"/>
              <a:gd name="connsiteY7" fmla="*/ 1033778 h 1432560"/>
              <a:gd name="connsiteX8" fmla="*/ 0 w 2354580"/>
              <a:gd name="connsiteY8" fmla="*/ 398782 h 1432560"/>
              <a:gd name="connsiteX0" fmla="*/ 0 w 2362200"/>
              <a:gd name="connsiteY0" fmla="*/ 102717 h 1517495"/>
              <a:gd name="connsiteX1" fmla="*/ 406402 w 2362200"/>
              <a:gd name="connsiteY1" fmla="*/ 84935 h 1517495"/>
              <a:gd name="connsiteX2" fmla="*/ 1963418 w 2362200"/>
              <a:gd name="connsiteY2" fmla="*/ 84935 h 1517495"/>
              <a:gd name="connsiteX3" fmla="*/ 2362200 w 2362200"/>
              <a:gd name="connsiteY3" fmla="*/ 483717 h 1517495"/>
              <a:gd name="connsiteX4" fmla="*/ 2362200 w 2362200"/>
              <a:gd name="connsiteY4" fmla="*/ 1118713 h 1517495"/>
              <a:gd name="connsiteX5" fmla="*/ 1963418 w 2362200"/>
              <a:gd name="connsiteY5" fmla="*/ 1517495 h 1517495"/>
              <a:gd name="connsiteX6" fmla="*/ 406402 w 2362200"/>
              <a:gd name="connsiteY6" fmla="*/ 1517495 h 1517495"/>
              <a:gd name="connsiteX7" fmla="*/ 7620 w 2362200"/>
              <a:gd name="connsiteY7" fmla="*/ 1118713 h 1517495"/>
              <a:gd name="connsiteX8" fmla="*/ 0 w 2362200"/>
              <a:gd name="connsiteY8" fmla="*/ 102717 h 1517495"/>
              <a:gd name="connsiteX0" fmla="*/ 0 w 2362200"/>
              <a:gd name="connsiteY0" fmla="*/ 17782 h 1432560"/>
              <a:gd name="connsiteX1" fmla="*/ 406402 w 2362200"/>
              <a:gd name="connsiteY1" fmla="*/ 0 h 1432560"/>
              <a:gd name="connsiteX2" fmla="*/ 1963418 w 2362200"/>
              <a:gd name="connsiteY2" fmla="*/ 0 h 1432560"/>
              <a:gd name="connsiteX3" fmla="*/ 2362200 w 2362200"/>
              <a:gd name="connsiteY3" fmla="*/ 398782 h 1432560"/>
              <a:gd name="connsiteX4" fmla="*/ 2362200 w 2362200"/>
              <a:gd name="connsiteY4" fmla="*/ 1033778 h 1432560"/>
              <a:gd name="connsiteX5" fmla="*/ 1963418 w 2362200"/>
              <a:gd name="connsiteY5" fmla="*/ 1432560 h 1432560"/>
              <a:gd name="connsiteX6" fmla="*/ 406402 w 2362200"/>
              <a:gd name="connsiteY6" fmla="*/ 1432560 h 1432560"/>
              <a:gd name="connsiteX7" fmla="*/ 7620 w 2362200"/>
              <a:gd name="connsiteY7" fmla="*/ 1033778 h 1432560"/>
              <a:gd name="connsiteX8" fmla="*/ 0 w 2362200"/>
              <a:gd name="connsiteY8" fmla="*/ 17782 h 1432560"/>
              <a:gd name="connsiteX0" fmla="*/ 0 w 2362200"/>
              <a:gd name="connsiteY0" fmla="*/ 2542 h 1432560"/>
              <a:gd name="connsiteX1" fmla="*/ 406402 w 2362200"/>
              <a:gd name="connsiteY1" fmla="*/ 0 h 1432560"/>
              <a:gd name="connsiteX2" fmla="*/ 1963418 w 2362200"/>
              <a:gd name="connsiteY2" fmla="*/ 0 h 1432560"/>
              <a:gd name="connsiteX3" fmla="*/ 2362200 w 2362200"/>
              <a:gd name="connsiteY3" fmla="*/ 398782 h 1432560"/>
              <a:gd name="connsiteX4" fmla="*/ 2362200 w 2362200"/>
              <a:gd name="connsiteY4" fmla="*/ 1033778 h 1432560"/>
              <a:gd name="connsiteX5" fmla="*/ 1963418 w 2362200"/>
              <a:gd name="connsiteY5" fmla="*/ 1432560 h 1432560"/>
              <a:gd name="connsiteX6" fmla="*/ 406402 w 2362200"/>
              <a:gd name="connsiteY6" fmla="*/ 1432560 h 1432560"/>
              <a:gd name="connsiteX7" fmla="*/ 7620 w 2362200"/>
              <a:gd name="connsiteY7" fmla="*/ 1033778 h 1432560"/>
              <a:gd name="connsiteX8" fmla="*/ 0 w 2362200"/>
              <a:gd name="connsiteY8" fmla="*/ 2542 h 1432560"/>
              <a:gd name="connsiteX0" fmla="*/ 0 w 2354580"/>
              <a:gd name="connsiteY0" fmla="*/ 17782 h 1432560"/>
              <a:gd name="connsiteX1" fmla="*/ 398782 w 2354580"/>
              <a:gd name="connsiteY1" fmla="*/ 0 h 1432560"/>
              <a:gd name="connsiteX2" fmla="*/ 1955798 w 2354580"/>
              <a:gd name="connsiteY2" fmla="*/ 0 h 1432560"/>
              <a:gd name="connsiteX3" fmla="*/ 2354580 w 2354580"/>
              <a:gd name="connsiteY3" fmla="*/ 398782 h 1432560"/>
              <a:gd name="connsiteX4" fmla="*/ 2354580 w 2354580"/>
              <a:gd name="connsiteY4" fmla="*/ 1033778 h 1432560"/>
              <a:gd name="connsiteX5" fmla="*/ 1955798 w 2354580"/>
              <a:gd name="connsiteY5" fmla="*/ 1432560 h 1432560"/>
              <a:gd name="connsiteX6" fmla="*/ 398782 w 2354580"/>
              <a:gd name="connsiteY6" fmla="*/ 1432560 h 1432560"/>
              <a:gd name="connsiteX7" fmla="*/ 0 w 2354580"/>
              <a:gd name="connsiteY7" fmla="*/ 1033778 h 1432560"/>
              <a:gd name="connsiteX8" fmla="*/ 0 w 2354580"/>
              <a:gd name="connsiteY8" fmla="*/ 17782 h 1432560"/>
              <a:gd name="connsiteX0" fmla="*/ 0 w 2354580"/>
              <a:gd name="connsiteY0" fmla="*/ 0 h 1433828"/>
              <a:gd name="connsiteX1" fmla="*/ 398782 w 2354580"/>
              <a:gd name="connsiteY1" fmla="*/ 1268 h 1433828"/>
              <a:gd name="connsiteX2" fmla="*/ 1955798 w 2354580"/>
              <a:gd name="connsiteY2" fmla="*/ 1268 h 1433828"/>
              <a:gd name="connsiteX3" fmla="*/ 2354580 w 2354580"/>
              <a:gd name="connsiteY3" fmla="*/ 400050 h 1433828"/>
              <a:gd name="connsiteX4" fmla="*/ 2354580 w 2354580"/>
              <a:gd name="connsiteY4" fmla="*/ 1035046 h 1433828"/>
              <a:gd name="connsiteX5" fmla="*/ 1955798 w 2354580"/>
              <a:gd name="connsiteY5" fmla="*/ 1433828 h 1433828"/>
              <a:gd name="connsiteX6" fmla="*/ 398782 w 2354580"/>
              <a:gd name="connsiteY6" fmla="*/ 1433828 h 1433828"/>
              <a:gd name="connsiteX7" fmla="*/ 0 w 2354580"/>
              <a:gd name="connsiteY7" fmla="*/ 1035046 h 1433828"/>
              <a:gd name="connsiteX8" fmla="*/ 0 w 2354580"/>
              <a:gd name="connsiteY8" fmla="*/ 0 h 1433828"/>
              <a:gd name="connsiteX0" fmla="*/ 4763 w 2354580"/>
              <a:gd name="connsiteY0" fmla="*/ 3494 h 1432560"/>
              <a:gd name="connsiteX1" fmla="*/ 398782 w 2354580"/>
              <a:gd name="connsiteY1" fmla="*/ 0 h 1432560"/>
              <a:gd name="connsiteX2" fmla="*/ 1955798 w 2354580"/>
              <a:gd name="connsiteY2" fmla="*/ 0 h 1432560"/>
              <a:gd name="connsiteX3" fmla="*/ 2354580 w 2354580"/>
              <a:gd name="connsiteY3" fmla="*/ 398782 h 1432560"/>
              <a:gd name="connsiteX4" fmla="*/ 2354580 w 2354580"/>
              <a:gd name="connsiteY4" fmla="*/ 1033778 h 1432560"/>
              <a:gd name="connsiteX5" fmla="*/ 1955798 w 2354580"/>
              <a:gd name="connsiteY5" fmla="*/ 1432560 h 1432560"/>
              <a:gd name="connsiteX6" fmla="*/ 398782 w 2354580"/>
              <a:gd name="connsiteY6" fmla="*/ 1432560 h 1432560"/>
              <a:gd name="connsiteX7" fmla="*/ 0 w 2354580"/>
              <a:gd name="connsiteY7" fmla="*/ 1033778 h 1432560"/>
              <a:gd name="connsiteX8" fmla="*/ 4763 w 2354580"/>
              <a:gd name="connsiteY8" fmla="*/ 3494 h 1432560"/>
              <a:gd name="connsiteX0" fmla="*/ 2382 w 2354580"/>
              <a:gd name="connsiteY0" fmla="*/ 0 h 1436210"/>
              <a:gd name="connsiteX1" fmla="*/ 398782 w 2354580"/>
              <a:gd name="connsiteY1" fmla="*/ 3650 h 1436210"/>
              <a:gd name="connsiteX2" fmla="*/ 1955798 w 2354580"/>
              <a:gd name="connsiteY2" fmla="*/ 3650 h 1436210"/>
              <a:gd name="connsiteX3" fmla="*/ 2354580 w 2354580"/>
              <a:gd name="connsiteY3" fmla="*/ 402432 h 1436210"/>
              <a:gd name="connsiteX4" fmla="*/ 2354580 w 2354580"/>
              <a:gd name="connsiteY4" fmla="*/ 1037428 h 1436210"/>
              <a:gd name="connsiteX5" fmla="*/ 1955798 w 2354580"/>
              <a:gd name="connsiteY5" fmla="*/ 1436210 h 1436210"/>
              <a:gd name="connsiteX6" fmla="*/ 398782 w 2354580"/>
              <a:gd name="connsiteY6" fmla="*/ 1436210 h 1436210"/>
              <a:gd name="connsiteX7" fmla="*/ 0 w 2354580"/>
              <a:gd name="connsiteY7" fmla="*/ 1037428 h 1436210"/>
              <a:gd name="connsiteX8" fmla="*/ 2382 w 2354580"/>
              <a:gd name="connsiteY8" fmla="*/ 0 h 1436210"/>
              <a:gd name="connsiteX0" fmla="*/ 4763 w 2354580"/>
              <a:gd name="connsiteY0" fmla="*/ 5875 h 1432560"/>
              <a:gd name="connsiteX1" fmla="*/ 398782 w 2354580"/>
              <a:gd name="connsiteY1" fmla="*/ 0 h 1432560"/>
              <a:gd name="connsiteX2" fmla="*/ 1955798 w 2354580"/>
              <a:gd name="connsiteY2" fmla="*/ 0 h 1432560"/>
              <a:gd name="connsiteX3" fmla="*/ 2354580 w 2354580"/>
              <a:gd name="connsiteY3" fmla="*/ 398782 h 1432560"/>
              <a:gd name="connsiteX4" fmla="*/ 2354580 w 2354580"/>
              <a:gd name="connsiteY4" fmla="*/ 1033778 h 1432560"/>
              <a:gd name="connsiteX5" fmla="*/ 1955798 w 2354580"/>
              <a:gd name="connsiteY5" fmla="*/ 1432560 h 1432560"/>
              <a:gd name="connsiteX6" fmla="*/ 398782 w 2354580"/>
              <a:gd name="connsiteY6" fmla="*/ 1432560 h 1432560"/>
              <a:gd name="connsiteX7" fmla="*/ 0 w 2354580"/>
              <a:gd name="connsiteY7" fmla="*/ 1033778 h 1432560"/>
              <a:gd name="connsiteX8" fmla="*/ 4763 w 2354580"/>
              <a:gd name="connsiteY8" fmla="*/ 5875 h 1432560"/>
              <a:gd name="connsiteX0" fmla="*/ 4763 w 2354580"/>
              <a:gd name="connsiteY0" fmla="*/ 0 h 1433829"/>
              <a:gd name="connsiteX1" fmla="*/ 398782 w 2354580"/>
              <a:gd name="connsiteY1" fmla="*/ 1269 h 1433829"/>
              <a:gd name="connsiteX2" fmla="*/ 1955798 w 2354580"/>
              <a:gd name="connsiteY2" fmla="*/ 1269 h 1433829"/>
              <a:gd name="connsiteX3" fmla="*/ 2354580 w 2354580"/>
              <a:gd name="connsiteY3" fmla="*/ 400051 h 1433829"/>
              <a:gd name="connsiteX4" fmla="*/ 2354580 w 2354580"/>
              <a:gd name="connsiteY4" fmla="*/ 1035047 h 1433829"/>
              <a:gd name="connsiteX5" fmla="*/ 1955798 w 2354580"/>
              <a:gd name="connsiteY5" fmla="*/ 1433829 h 1433829"/>
              <a:gd name="connsiteX6" fmla="*/ 398782 w 2354580"/>
              <a:gd name="connsiteY6" fmla="*/ 1433829 h 1433829"/>
              <a:gd name="connsiteX7" fmla="*/ 0 w 2354580"/>
              <a:gd name="connsiteY7" fmla="*/ 1035047 h 1433829"/>
              <a:gd name="connsiteX8" fmla="*/ 4763 w 2354580"/>
              <a:gd name="connsiteY8" fmla="*/ 0 h 1433829"/>
              <a:gd name="connsiteX0" fmla="*/ 4763 w 2354580"/>
              <a:gd name="connsiteY0" fmla="*/ 0 h 1433829"/>
              <a:gd name="connsiteX1" fmla="*/ 398782 w 2354580"/>
              <a:gd name="connsiteY1" fmla="*/ 1269 h 1433829"/>
              <a:gd name="connsiteX2" fmla="*/ 1955798 w 2354580"/>
              <a:gd name="connsiteY2" fmla="*/ 1269 h 1433829"/>
              <a:gd name="connsiteX3" fmla="*/ 2354580 w 2354580"/>
              <a:gd name="connsiteY3" fmla="*/ 400051 h 1433829"/>
              <a:gd name="connsiteX4" fmla="*/ 2354580 w 2354580"/>
              <a:gd name="connsiteY4" fmla="*/ 1035047 h 1433829"/>
              <a:gd name="connsiteX5" fmla="*/ 1955798 w 2354580"/>
              <a:gd name="connsiteY5" fmla="*/ 1433829 h 1433829"/>
              <a:gd name="connsiteX6" fmla="*/ 398782 w 2354580"/>
              <a:gd name="connsiteY6" fmla="*/ 1433829 h 1433829"/>
              <a:gd name="connsiteX7" fmla="*/ 0 w 2354580"/>
              <a:gd name="connsiteY7" fmla="*/ 1035047 h 1433829"/>
              <a:gd name="connsiteX8" fmla="*/ 4763 w 2354580"/>
              <a:gd name="connsiteY8" fmla="*/ 0 h 1433829"/>
              <a:gd name="connsiteX0" fmla="*/ 4763 w 2354580"/>
              <a:gd name="connsiteY0" fmla="*/ 0 h 1433829"/>
              <a:gd name="connsiteX1" fmla="*/ 398782 w 2354580"/>
              <a:gd name="connsiteY1" fmla="*/ 1269 h 1433829"/>
              <a:gd name="connsiteX2" fmla="*/ 1955798 w 2354580"/>
              <a:gd name="connsiteY2" fmla="*/ 1269 h 1433829"/>
              <a:gd name="connsiteX3" fmla="*/ 2354580 w 2354580"/>
              <a:gd name="connsiteY3" fmla="*/ 400051 h 1433829"/>
              <a:gd name="connsiteX4" fmla="*/ 2354580 w 2354580"/>
              <a:gd name="connsiteY4" fmla="*/ 1035047 h 1433829"/>
              <a:gd name="connsiteX5" fmla="*/ 1955798 w 2354580"/>
              <a:gd name="connsiteY5" fmla="*/ 1433829 h 1433829"/>
              <a:gd name="connsiteX6" fmla="*/ 398782 w 2354580"/>
              <a:gd name="connsiteY6" fmla="*/ 1433829 h 1433829"/>
              <a:gd name="connsiteX7" fmla="*/ 0 w 2354580"/>
              <a:gd name="connsiteY7" fmla="*/ 1035047 h 1433829"/>
              <a:gd name="connsiteX8" fmla="*/ 4763 w 2354580"/>
              <a:gd name="connsiteY8" fmla="*/ 0 h 1433829"/>
              <a:gd name="connsiteX0" fmla="*/ 4763 w 2432776"/>
              <a:gd name="connsiteY0" fmla="*/ 0 h 1433829"/>
              <a:gd name="connsiteX1" fmla="*/ 398782 w 2432776"/>
              <a:gd name="connsiteY1" fmla="*/ 1269 h 1433829"/>
              <a:gd name="connsiteX2" fmla="*/ 1955798 w 2432776"/>
              <a:gd name="connsiteY2" fmla="*/ 1269 h 1433829"/>
              <a:gd name="connsiteX3" fmla="*/ 2354580 w 2432776"/>
              <a:gd name="connsiteY3" fmla="*/ 400051 h 1433829"/>
              <a:gd name="connsiteX4" fmla="*/ 2354580 w 2432776"/>
              <a:gd name="connsiteY4" fmla="*/ 1035047 h 1433829"/>
              <a:gd name="connsiteX5" fmla="*/ 2327273 w 2432776"/>
              <a:gd name="connsiteY5" fmla="*/ 1433829 h 1433829"/>
              <a:gd name="connsiteX6" fmla="*/ 398782 w 2432776"/>
              <a:gd name="connsiteY6" fmla="*/ 1433829 h 1433829"/>
              <a:gd name="connsiteX7" fmla="*/ 0 w 2432776"/>
              <a:gd name="connsiteY7" fmla="*/ 1035047 h 1433829"/>
              <a:gd name="connsiteX8" fmla="*/ 4763 w 2432776"/>
              <a:gd name="connsiteY8" fmla="*/ 0 h 1433829"/>
              <a:gd name="connsiteX0" fmla="*/ 4763 w 2441222"/>
              <a:gd name="connsiteY0" fmla="*/ 0 h 1433829"/>
              <a:gd name="connsiteX1" fmla="*/ 398782 w 2441222"/>
              <a:gd name="connsiteY1" fmla="*/ 1269 h 1433829"/>
              <a:gd name="connsiteX2" fmla="*/ 1955798 w 2441222"/>
              <a:gd name="connsiteY2" fmla="*/ 1269 h 1433829"/>
              <a:gd name="connsiteX3" fmla="*/ 2354580 w 2441222"/>
              <a:gd name="connsiteY3" fmla="*/ 400051 h 1433829"/>
              <a:gd name="connsiteX4" fmla="*/ 2354580 w 2441222"/>
              <a:gd name="connsiteY4" fmla="*/ 1035047 h 1433829"/>
              <a:gd name="connsiteX5" fmla="*/ 2339179 w 2441222"/>
              <a:gd name="connsiteY5" fmla="*/ 1431447 h 1433829"/>
              <a:gd name="connsiteX6" fmla="*/ 398782 w 2441222"/>
              <a:gd name="connsiteY6" fmla="*/ 1433829 h 1433829"/>
              <a:gd name="connsiteX7" fmla="*/ 0 w 2441222"/>
              <a:gd name="connsiteY7" fmla="*/ 1035047 h 1433829"/>
              <a:gd name="connsiteX8" fmla="*/ 4763 w 2441222"/>
              <a:gd name="connsiteY8" fmla="*/ 0 h 1433829"/>
              <a:gd name="connsiteX0" fmla="*/ 4763 w 2449885"/>
              <a:gd name="connsiteY0" fmla="*/ 0 h 1433829"/>
              <a:gd name="connsiteX1" fmla="*/ 398782 w 2449885"/>
              <a:gd name="connsiteY1" fmla="*/ 1269 h 1433829"/>
              <a:gd name="connsiteX2" fmla="*/ 1955798 w 2449885"/>
              <a:gd name="connsiteY2" fmla="*/ 1269 h 1433829"/>
              <a:gd name="connsiteX3" fmla="*/ 2354580 w 2449885"/>
              <a:gd name="connsiteY3" fmla="*/ 400051 h 1433829"/>
              <a:gd name="connsiteX4" fmla="*/ 2354580 w 2449885"/>
              <a:gd name="connsiteY4" fmla="*/ 1035047 h 1433829"/>
              <a:gd name="connsiteX5" fmla="*/ 2351086 w 2449885"/>
              <a:gd name="connsiteY5" fmla="*/ 1433828 h 1433829"/>
              <a:gd name="connsiteX6" fmla="*/ 398782 w 2449885"/>
              <a:gd name="connsiteY6" fmla="*/ 1433829 h 1433829"/>
              <a:gd name="connsiteX7" fmla="*/ 0 w 2449885"/>
              <a:gd name="connsiteY7" fmla="*/ 1035047 h 1433829"/>
              <a:gd name="connsiteX8" fmla="*/ 4763 w 2449885"/>
              <a:gd name="connsiteY8" fmla="*/ 0 h 1433829"/>
              <a:gd name="connsiteX0" fmla="*/ 4763 w 2355967"/>
              <a:gd name="connsiteY0" fmla="*/ 0 h 1433829"/>
              <a:gd name="connsiteX1" fmla="*/ 398782 w 2355967"/>
              <a:gd name="connsiteY1" fmla="*/ 1269 h 1433829"/>
              <a:gd name="connsiteX2" fmla="*/ 1955798 w 2355967"/>
              <a:gd name="connsiteY2" fmla="*/ 1269 h 1433829"/>
              <a:gd name="connsiteX3" fmla="*/ 2354580 w 2355967"/>
              <a:gd name="connsiteY3" fmla="*/ 400051 h 1433829"/>
              <a:gd name="connsiteX4" fmla="*/ 2354580 w 2355967"/>
              <a:gd name="connsiteY4" fmla="*/ 1035047 h 1433829"/>
              <a:gd name="connsiteX5" fmla="*/ 2351086 w 2355967"/>
              <a:gd name="connsiteY5" fmla="*/ 1433828 h 1433829"/>
              <a:gd name="connsiteX6" fmla="*/ 398782 w 2355967"/>
              <a:gd name="connsiteY6" fmla="*/ 1433829 h 1433829"/>
              <a:gd name="connsiteX7" fmla="*/ 0 w 2355967"/>
              <a:gd name="connsiteY7" fmla="*/ 1035047 h 1433829"/>
              <a:gd name="connsiteX8" fmla="*/ 4763 w 2355967"/>
              <a:gd name="connsiteY8" fmla="*/ 0 h 143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5967" h="1433829">
                <a:moveTo>
                  <a:pt x="4763" y="0"/>
                </a:moveTo>
                <a:cubicBezTo>
                  <a:pt x="30957" y="1215"/>
                  <a:pt x="178541" y="1269"/>
                  <a:pt x="398782" y="1269"/>
                </a:cubicBezTo>
                <a:lnTo>
                  <a:pt x="1955798" y="1269"/>
                </a:lnTo>
                <a:cubicBezTo>
                  <a:pt x="2176039" y="1269"/>
                  <a:pt x="2354580" y="179810"/>
                  <a:pt x="2354580" y="400051"/>
                </a:cubicBezTo>
                <a:lnTo>
                  <a:pt x="2354580" y="1035047"/>
                </a:lnTo>
                <a:cubicBezTo>
                  <a:pt x="2354580" y="1255288"/>
                  <a:pt x="2359396" y="1431446"/>
                  <a:pt x="2351086" y="1433828"/>
                </a:cubicBezTo>
                <a:lnTo>
                  <a:pt x="398782" y="1433829"/>
                </a:lnTo>
                <a:cubicBezTo>
                  <a:pt x="178541" y="1433829"/>
                  <a:pt x="0" y="1255288"/>
                  <a:pt x="0" y="1035047"/>
                </a:cubicBezTo>
                <a:cubicBezTo>
                  <a:pt x="1588" y="691619"/>
                  <a:pt x="3175" y="343428"/>
                  <a:pt x="4763" y="0"/>
                </a:cubicBez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smtClean="0">
              <a:solidFill>
                <a:schemeClr val="tx2"/>
              </a:solidFill>
            </a:endParaRPr>
          </a:p>
        </p:txBody>
      </p:sp>
      <p:sp>
        <p:nvSpPr>
          <p:cNvPr id="89" name="Rectangle 88"/>
          <p:cNvSpPr/>
          <p:nvPr/>
        </p:nvSpPr>
        <p:spPr>
          <a:xfrm>
            <a:off x="5250776" y="1926736"/>
            <a:ext cx="1823124" cy="1308050"/>
          </a:xfrm>
          <a:prstGeom prst="rect">
            <a:avLst/>
          </a:prstGeom>
        </p:spPr>
        <p:txBody>
          <a:bodyPr wrap="square" lIns="0" tIns="0" rIns="0" bIns="0">
            <a:spAutoFit/>
          </a:bodyPr>
          <a:lstStyle/>
          <a:p>
            <a:pPr>
              <a:spcBef>
                <a:spcPts val="600"/>
              </a:spcBef>
            </a:pPr>
            <a:r>
              <a:rPr lang="el-GR" sz="1000" b="1" dirty="0" smtClean="0">
                <a:solidFill>
                  <a:schemeClr val="bg1"/>
                </a:solidFill>
              </a:rPr>
              <a:t>Ευνοϊκή για τις επιχειρήσεις</a:t>
            </a:r>
            <a:endParaRPr lang="en-US" sz="1000" b="1" dirty="0" smtClean="0">
              <a:solidFill>
                <a:schemeClr val="bg1"/>
              </a:solidFill>
            </a:endParaRPr>
          </a:p>
          <a:p>
            <a:pPr>
              <a:spcBef>
                <a:spcPts val="600"/>
              </a:spcBef>
            </a:pPr>
            <a:r>
              <a:rPr lang="el-GR" sz="1000" dirty="0" smtClean="0">
                <a:solidFill>
                  <a:schemeClr val="bg1"/>
                </a:solidFill>
              </a:rPr>
              <a:t>Οι εταιρείες δεν θα χρειάζεται να δαπανούν χρόνο και πόρους  για να αντιμετωπίζουν αποκλίνοντες κανόνες σε κάθε κράτος μέλος</a:t>
            </a:r>
            <a:r>
              <a:rPr lang="en-US" sz="1000" dirty="0" smtClean="0">
                <a:solidFill>
                  <a:schemeClr val="bg1"/>
                </a:solidFill>
              </a:rPr>
              <a:t> </a:t>
            </a:r>
            <a:endParaRPr lang="en-US" sz="1000" dirty="0">
              <a:solidFill>
                <a:schemeClr val="bg1"/>
              </a:solidFill>
            </a:endParaRPr>
          </a:p>
        </p:txBody>
      </p:sp>
      <p:cxnSp>
        <p:nvCxnSpPr>
          <p:cNvPr id="90" name="Straight Connector 89"/>
          <p:cNvCxnSpPr/>
          <p:nvPr/>
        </p:nvCxnSpPr>
        <p:spPr>
          <a:xfrm>
            <a:off x="2681457" y="1925446"/>
            <a:ext cx="1873178" cy="0"/>
          </a:xfrm>
          <a:prstGeom prst="line">
            <a:avLst/>
          </a:prstGeom>
          <a:ln w="952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5257584" y="2247712"/>
            <a:ext cx="1254720" cy="0"/>
          </a:xfrm>
          <a:prstGeom prst="line">
            <a:avLst/>
          </a:prstGeom>
          <a:ln w="952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5164716" y="3545961"/>
            <a:ext cx="2176245" cy="1308050"/>
          </a:xfrm>
          <a:prstGeom prst="rect">
            <a:avLst/>
          </a:prstGeom>
        </p:spPr>
        <p:txBody>
          <a:bodyPr wrap="square" lIns="0" tIns="0" rIns="0" bIns="0">
            <a:spAutoFit/>
          </a:bodyPr>
          <a:lstStyle/>
          <a:p>
            <a:pPr>
              <a:spcBef>
                <a:spcPts val="600"/>
              </a:spcBef>
            </a:pPr>
            <a:r>
              <a:rPr lang="el-GR" sz="1000" b="1" dirty="0" smtClean="0"/>
              <a:t>Προβληματισμοί</a:t>
            </a:r>
            <a:endParaRPr lang="en-US" sz="1000" b="1" dirty="0" smtClean="0"/>
          </a:p>
          <a:p>
            <a:pPr>
              <a:spcBef>
                <a:spcPts val="600"/>
              </a:spcBef>
            </a:pPr>
            <a:r>
              <a:rPr lang="el-GR" sz="1000" dirty="0" smtClean="0"/>
              <a:t>Συμβατότητα με την επιλογή του ΟΟΣΑ  υπέρ της αρχής των ίσων αποστάσεων</a:t>
            </a:r>
          </a:p>
          <a:p>
            <a:pPr>
              <a:spcBef>
                <a:spcPts val="600"/>
              </a:spcBef>
            </a:pPr>
            <a:r>
              <a:rPr lang="el-GR" sz="1000" dirty="0" smtClean="0"/>
              <a:t>Δυνατότητα εφαρμογής σε ορισμένους κλάδους</a:t>
            </a:r>
          </a:p>
          <a:p>
            <a:pPr>
              <a:spcBef>
                <a:spcPts val="600"/>
              </a:spcBef>
            </a:pPr>
            <a:r>
              <a:rPr lang="el-GR" sz="1000" dirty="0" err="1" smtClean="0"/>
              <a:t>Υπάρξη</a:t>
            </a:r>
            <a:r>
              <a:rPr lang="el-GR" sz="1000" dirty="0" smtClean="0"/>
              <a:t> παράλληλων συστημάτων</a:t>
            </a:r>
            <a:endParaRPr lang="en-US" sz="1000" dirty="0"/>
          </a:p>
        </p:txBody>
      </p:sp>
      <p:cxnSp>
        <p:nvCxnSpPr>
          <p:cNvPr id="94" name="Straight Connector 93"/>
          <p:cNvCxnSpPr/>
          <p:nvPr/>
        </p:nvCxnSpPr>
        <p:spPr>
          <a:xfrm>
            <a:off x="5126077" y="3731223"/>
            <a:ext cx="1873178"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5" name="Rounded Rectangle 5"/>
          <p:cNvSpPr/>
          <p:nvPr/>
        </p:nvSpPr>
        <p:spPr>
          <a:xfrm flipV="1">
            <a:off x="1888650" y="3404709"/>
            <a:ext cx="2982112" cy="1863153"/>
          </a:xfrm>
          <a:custGeom>
            <a:avLst/>
            <a:gdLst>
              <a:gd name="connsiteX0" fmla="*/ 0 w 2354580"/>
              <a:gd name="connsiteY0" fmla="*/ 398782 h 1432560"/>
              <a:gd name="connsiteX1" fmla="*/ 398782 w 2354580"/>
              <a:gd name="connsiteY1" fmla="*/ 0 h 1432560"/>
              <a:gd name="connsiteX2" fmla="*/ 1955798 w 2354580"/>
              <a:gd name="connsiteY2" fmla="*/ 0 h 1432560"/>
              <a:gd name="connsiteX3" fmla="*/ 2354580 w 2354580"/>
              <a:gd name="connsiteY3" fmla="*/ 398782 h 1432560"/>
              <a:gd name="connsiteX4" fmla="*/ 2354580 w 2354580"/>
              <a:gd name="connsiteY4" fmla="*/ 1033778 h 1432560"/>
              <a:gd name="connsiteX5" fmla="*/ 1955798 w 2354580"/>
              <a:gd name="connsiteY5" fmla="*/ 1432560 h 1432560"/>
              <a:gd name="connsiteX6" fmla="*/ 398782 w 2354580"/>
              <a:gd name="connsiteY6" fmla="*/ 1432560 h 1432560"/>
              <a:gd name="connsiteX7" fmla="*/ 0 w 2354580"/>
              <a:gd name="connsiteY7" fmla="*/ 1033778 h 1432560"/>
              <a:gd name="connsiteX8" fmla="*/ 0 w 2354580"/>
              <a:gd name="connsiteY8" fmla="*/ 398782 h 1432560"/>
              <a:gd name="connsiteX0" fmla="*/ 0 w 2362200"/>
              <a:gd name="connsiteY0" fmla="*/ 102717 h 1517495"/>
              <a:gd name="connsiteX1" fmla="*/ 406402 w 2362200"/>
              <a:gd name="connsiteY1" fmla="*/ 84935 h 1517495"/>
              <a:gd name="connsiteX2" fmla="*/ 1963418 w 2362200"/>
              <a:gd name="connsiteY2" fmla="*/ 84935 h 1517495"/>
              <a:gd name="connsiteX3" fmla="*/ 2362200 w 2362200"/>
              <a:gd name="connsiteY3" fmla="*/ 483717 h 1517495"/>
              <a:gd name="connsiteX4" fmla="*/ 2362200 w 2362200"/>
              <a:gd name="connsiteY4" fmla="*/ 1118713 h 1517495"/>
              <a:gd name="connsiteX5" fmla="*/ 1963418 w 2362200"/>
              <a:gd name="connsiteY5" fmla="*/ 1517495 h 1517495"/>
              <a:gd name="connsiteX6" fmla="*/ 406402 w 2362200"/>
              <a:gd name="connsiteY6" fmla="*/ 1517495 h 1517495"/>
              <a:gd name="connsiteX7" fmla="*/ 7620 w 2362200"/>
              <a:gd name="connsiteY7" fmla="*/ 1118713 h 1517495"/>
              <a:gd name="connsiteX8" fmla="*/ 0 w 2362200"/>
              <a:gd name="connsiteY8" fmla="*/ 102717 h 1517495"/>
              <a:gd name="connsiteX0" fmla="*/ 0 w 2362200"/>
              <a:gd name="connsiteY0" fmla="*/ 17782 h 1432560"/>
              <a:gd name="connsiteX1" fmla="*/ 406402 w 2362200"/>
              <a:gd name="connsiteY1" fmla="*/ 0 h 1432560"/>
              <a:gd name="connsiteX2" fmla="*/ 1963418 w 2362200"/>
              <a:gd name="connsiteY2" fmla="*/ 0 h 1432560"/>
              <a:gd name="connsiteX3" fmla="*/ 2362200 w 2362200"/>
              <a:gd name="connsiteY3" fmla="*/ 398782 h 1432560"/>
              <a:gd name="connsiteX4" fmla="*/ 2362200 w 2362200"/>
              <a:gd name="connsiteY4" fmla="*/ 1033778 h 1432560"/>
              <a:gd name="connsiteX5" fmla="*/ 1963418 w 2362200"/>
              <a:gd name="connsiteY5" fmla="*/ 1432560 h 1432560"/>
              <a:gd name="connsiteX6" fmla="*/ 406402 w 2362200"/>
              <a:gd name="connsiteY6" fmla="*/ 1432560 h 1432560"/>
              <a:gd name="connsiteX7" fmla="*/ 7620 w 2362200"/>
              <a:gd name="connsiteY7" fmla="*/ 1033778 h 1432560"/>
              <a:gd name="connsiteX8" fmla="*/ 0 w 2362200"/>
              <a:gd name="connsiteY8" fmla="*/ 17782 h 1432560"/>
              <a:gd name="connsiteX0" fmla="*/ 0 w 2362200"/>
              <a:gd name="connsiteY0" fmla="*/ 2542 h 1432560"/>
              <a:gd name="connsiteX1" fmla="*/ 406402 w 2362200"/>
              <a:gd name="connsiteY1" fmla="*/ 0 h 1432560"/>
              <a:gd name="connsiteX2" fmla="*/ 1963418 w 2362200"/>
              <a:gd name="connsiteY2" fmla="*/ 0 h 1432560"/>
              <a:gd name="connsiteX3" fmla="*/ 2362200 w 2362200"/>
              <a:gd name="connsiteY3" fmla="*/ 398782 h 1432560"/>
              <a:gd name="connsiteX4" fmla="*/ 2362200 w 2362200"/>
              <a:gd name="connsiteY4" fmla="*/ 1033778 h 1432560"/>
              <a:gd name="connsiteX5" fmla="*/ 1963418 w 2362200"/>
              <a:gd name="connsiteY5" fmla="*/ 1432560 h 1432560"/>
              <a:gd name="connsiteX6" fmla="*/ 406402 w 2362200"/>
              <a:gd name="connsiteY6" fmla="*/ 1432560 h 1432560"/>
              <a:gd name="connsiteX7" fmla="*/ 7620 w 2362200"/>
              <a:gd name="connsiteY7" fmla="*/ 1033778 h 1432560"/>
              <a:gd name="connsiteX8" fmla="*/ 0 w 2362200"/>
              <a:gd name="connsiteY8" fmla="*/ 2542 h 1432560"/>
              <a:gd name="connsiteX0" fmla="*/ 0 w 2354580"/>
              <a:gd name="connsiteY0" fmla="*/ 17782 h 1432560"/>
              <a:gd name="connsiteX1" fmla="*/ 398782 w 2354580"/>
              <a:gd name="connsiteY1" fmla="*/ 0 h 1432560"/>
              <a:gd name="connsiteX2" fmla="*/ 1955798 w 2354580"/>
              <a:gd name="connsiteY2" fmla="*/ 0 h 1432560"/>
              <a:gd name="connsiteX3" fmla="*/ 2354580 w 2354580"/>
              <a:gd name="connsiteY3" fmla="*/ 398782 h 1432560"/>
              <a:gd name="connsiteX4" fmla="*/ 2354580 w 2354580"/>
              <a:gd name="connsiteY4" fmla="*/ 1033778 h 1432560"/>
              <a:gd name="connsiteX5" fmla="*/ 1955798 w 2354580"/>
              <a:gd name="connsiteY5" fmla="*/ 1432560 h 1432560"/>
              <a:gd name="connsiteX6" fmla="*/ 398782 w 2354580"/>
              <a:gd name="connsiteY6" fmla="*/ 1432560 h 1432560"/>
              <a:gd name="connsiteX7" fmla="*/ 0 w 2354580"/>
              <a:gd name="connsiteY7" fmla="*/ 1033778 h 1432560"/>
              <a:gd name="connsiteX8" fmla="*/ 0 w 2354580"/>
              <a:gd name="connsiteY8" fmla="*/ 17782 h 1432560"/>
              <a:gd name="connsiteX0" fmla="*/ 0 w 2354580"/>
              <a:gd name="connsiteY0" fmla="*/ 0 h 1433828"/>
              <a:gd name="connsiteX1" fmla="*/ 398782 w 2354580"/>
              <a:gd name="connsiteY1" fmla="*/ 1268 h 1433828"/>
              <a:gd name="connsiteX2" fmla="*/ 1955798 w 2354580"/>
              <a:gd name="connsiteY2" fmla="*/ 1268 h 1433828"/>
              <a:gd name="connsiteX3" fmla="*/ 2354580 w 2354580"/>
              <a:gd name="connsiteY3" fmla="*/ 400050 h 1433828"/>
              <a:gd name="connsiteX4" fmla="*/ 2354580 w 2354580"/>
              <a:gd name="connsiteY4" fmla="*/ 1035046 h 1433828"/>
              <a:gd name="connsiteX5" fmla="*/ 1955798 w 2354580"/>
              <a:gd name="connsiteY5" fmla="*/ 1433828 h 1433828"/>
              <a:gd name="connsiteX6" fmla="*/ 398782 w 2354580"/>
              <a:gd name="connsiteY6" fmla="*/ 1433828 h 1433828"/>
              <a:gd name="connsiteX7" fmla="*/ 0 w 2354580"/>
              <a:gd name="connsiteY7" fmla="*/ 1035046 h 1433828"/>
              <a:gd name="connsiteX8" fmla="*/ 0 w 2354580"/>
              <a:gd name="connsiteY8" fmla="*/ 0 h 1433828"/>
              <a:gd name="connsiteX0" fmla="*/ 4763 w 2354580"/>
              <a:gd name="connsiteY0" fmla="*/ 3494 h 1432560"/>
              <a:gd name="connsiteX1" fmla="*/ 398782 w 2354580"/>
              <a:gd name="connsiteY1" fmla="*/ 0 h 1432560"/>
              <a:gd name="connsiteX2" fmla="*/ 1955798 w 2354580"/>
              <a:gd name="connsiteY2" fmla="*/ 0 h 1432560"/>
              <a:gd name="connsiteX3" fmla="*/ 2354580 w 2354580"/>
              <a:gd name="connsiteY3" fmla="*/ 398782 h 1432560"/>
              <a:gd name="connsiteX4" fmla="*/ 2354580 w 2354580"/>
              <a:gd name="connsiteY4" fmla="*/ 1033778 h 1432560"/>
              <a:gd name="connsiteX5" fmla="*/ 1955798 w 2354580"/>
              <a:gd name="connsiteY5" fmla="*/ 1432560 h 1432560"/>
              <a:gd name="connsiteX6" fmla="*/ 398782 w 2354580"/>
              <a:gd name="connsiteY6" fmla="*/ 1432560 h 1432560"/>
              <a:gd name="connsiteX7" fmla="*/ 0 w 2354580"/>
              <a:gd name="connsiteY7" fmla="*/ 1033778 h 1432560"/>
              <a:gd name="connsiteX8" fmla="*/ 4763 w 2354580"/>
              <a:gd name="connsiteY8" fmla="*/ 3494 h 1432560"/>
              <a:gd name="connsiteX0" fmla="*/ 2382 w 2354580"/>
              <a:gd name="connsiteY0" fmla="*/ 0 h 1436210"/>
              <a:gd name="connsiteX1" fmla="*/ 398782 w 2354580"/>
              <a:gd name="connsiteY1" fmla="*/ 3650 h 1436210"/>
              <a:gd name="connsiteX2" fmla="*/ 1955798 w 2354580"/>
              <a:gd name="connsiteY2" fmla="*/ 3650 h 1436210"/>
              <a:gd name="connsiteX3" fmla="*/ 2354580 w 2354580"/>
              <a:gd name="connsiteY3" fmla="*/ 402432 h 1436210"/>
              <a:gd name="connsiteX4" fmla="*/ 2354580 w 2354580"/>
              <a:gd name="connsiteY4" fmla="*/ 1037428 h 1436210"/>
              <a:gd name="connsiteX5" fmla="*/ 1955798 w 2354580"/>
              <a:gd name="connsiteY5" fmla="*/ 1436210 h 1436210"/>
              <a:gd name="connsiteX6" fmla="*/ 398782 w 2354580"/>
              <a:gd name="connsiteY6" fmla="*/ 1436210 h 1436210"/>
              <a:gd name="connsiteX7" fmla="*/ 0 w 2354580"/>
              <a:gd name="connsiteY7" fmla="*/ 1037428 h 1436210"/>
              <a:gd name="connsiteX8" fmla="*/ 2382 w 2354580"/>
              <a:gd name="connsiteY8" fmla="*/ 0 h 1436210"/>
              <a:gd name="connsiteX0" fmla="*/ 4763 w 2354580"/>
              <a:gd name="connsiteY0" fmla="*/ 5875 h 1432560"/>
              <a:gd name="connsiteX1" fmla="*/ 398782 w 2354580"/>
              <a:gd name="connsiteY1" fmla="*/ 0 h 1432560"/>
              <a:gd name="connsiteX2" fmla="*/ 1955798 w 2354580"/>
              <a:gd name="connsiteY2" fmla="*/ 0 h 1432560"/>
              <a:gd name="connsiteX3" fmla="*/ 2354580 w 2354580"/>
              <a:gd name="connsiteY3" fmla="*/ 398782 h 1432560"/>
              <a:gd name="connsiteX4" fmla="*/ 2354580 w 2354580"/>
              <a:gd name="connsiteY4" fmla="*/ 1033778 h 1432560"/>
              <a:gd name="connsiteX5" fmla="*/ 1955798 w 2354580"/>
              <a:gd name="connsiteY5" fmla="*/ 1432560 h 1432560"/>
              <a:gd name="connsiteX6" fmla="*/ 398782 w 2354580"/>
              <a:gd name="connsiteY6" fmla="*/ 1432560 h 1432560"/>
              <a:gd name="connsiteX7" fmla="*/ 0 w 2354580"/>
              <a:gd name="connsiteY7" fmla="*/ 1033778 h 1432560"/>
              <a:gd name="connsiteX8" fmla="*/ 4763 w 2354580"/>
              <a:gd name="connsiteY8" fmla="*/ 5875 h 1432560"/>
              <a:gd name="connsiteX0" fmla="*/ 4763 w 2354580"/>
              <a:gd name="connsiteY0" fmla="*/ 0 h 1433829"/>
              <a:gd name="connsiteX1" fmla="*/ 398782 w 2354580"/>
              <a:gd name="connsiteY1" fmla="*/ 1269 h 1433829"/>
              <a:gd name="connsiteX2" fmla="*/ 1955798 w 2354580"/>
              <a:gd name="connsiteY2" fmla="*/ 1269 h 1433829"/>
              <a:gd name="connsiteX3" fmla="*/ 2354580 w 2354580"/>
              <a:gd name="connsiteY3" fmla="*/ 400051 h 1433829"/>
              <a:gd name="connsiteX4" fmla="*/ 2354580 w 2354580"/>
              <a:gd name="connsiteY4" fmla="*/ 1035047 h 1433829"/>
              <a:gd name="connsiteX5" fmla="*/ 1955798 w 2354580"/>
              <a:gd name="connsiteY5" fmla="*/ 1433829 h 1433829"/>
              <a:gd name="connsiteX6" fmla="*/ 398782 w 2354580"/>
              <a:gd name="connsiteY6" fmla="*/ 1433829 h 1433829"/>
              <a:gd name="connsiteX7" fmla="*/ 0 w 2354580"/>
              <a:gd name="connsiteY7" fmla="*/ 1035047 h 1433829"/>
              <a:gd name="connsiteX8" fmla="*/ 4763 w 2354580"/>
              <a:gd name="connsiteY8" fmla="*/ 0 h 1433829"/>
              <a:gd name="connsiteX0" fmla="*/ 4763 w 2354580"/>
              <a:gd name="connsiteY0" fmla="*/ 0 h 1433829"/>
              <a:gd name="connsiteX1" fmla="*/ 398782 w 2354580"/>
              <a:gd name="connsiteY1" fmla="*/ 1269 h 1433829"/>
              <a:gd name="connsiteX2" fmla="*/ 1955798 w 2354580"/>
              <a:gd name="connsiteY2" fmla="*/ 1269 h 1433829"/>
              <a:gd name="connsiteX3" fmla="*/ 2354580 w 2354580"/>
              <a:gd name="connsiteY3" fmla="*/ 400051 h 1433829"/>
              <a:gd name="connsiteX4" fmla="*/ 2354580 w 2354580"/>
              <a:gd name="connsiteY4" fmla="*/ 1035047 h 1433829"/>
              <a:gd name="connsiteX5" fmla="*/ 1955798 w 2354580"/>
              <a:gd name="connsiteY5" fmla="*/ 1433829 h 1433829"/>
              <a:gd name="connsiteX6" fmla="*/ 398782 w 2354580"/>
              <a:gd name="connsiteY6" fmla="*/ 1433829 h 1433829"/>
              <a:gd name="connsiteX7" fmla="*/ 0 w 2354580"/>
              <a:gd name="connsiteY7" fmla="*/ 1035047 h 1433829"/>
              <a:gd name="connsiteX8" fmla="*/ 4763 w 2354580"/>
              <a:gd name="connsiteY8" fmla="*/ 0 h 1433829"/>
              <a:gd name="connsiteX0" fmla="*/ 4763 w 2354580"/>
              <a:gd name="connsiteY0" fmla="*/ 0 h 1433829"/>
              <a:gd name="connsiteX1" fmla="*/ 398782 w 2354580"/>
              <a:gd name="connsiteY1" fmla="*/ 1269 h 1433829"/>
              <a:gd name="connsiteX2" fmla="*/ 1955798 w 2354580"/>
              <a:gd name="connsiteY2" fmla="*/ 1269 h 1433829"/>
              <a:gd name="connsiteX3" fmla="*/ 2354580 w 2354580"/>
              <a:gd name="connsiteY3" fmla="*/ 400051 h 1433829"/>
              <a:gd name="connsiteX4" fmla="*/ 2354580 w 2354580"/>
              <a:gd name="connsiteY4" fmla="*/ 1035047 h 1433829"/>
              <a:gd name="connsiteX5" fmla="*/ 1955798 w 2354580"/>
              <a:gd name="connsiteY5" fmla="*/ 1433829 h 1433829"/>
              <a:gd name="connsiteX6" fmla="*/ 398782 w 2354580"/>
              <a:gd name="connsiteY6" fmla="*/ 1433829 h 1433829"/>
              <a:gd name="connsiteX7" fmla="*/ 0 w 2354580"/>
              <a:gd name="connsiteY7" fmla="*/ 1035047 h 1433829"/>
              <a:gd name="connsiteX8" fmla="*/ 4763 w 2354580"/>
              <a:gd name="connsiteY8" fmla="*/ 0 h 1433829"/>
              <a:gd name="connsiteX0" fmla="*/ 4763 w 2432776"/>
              <a:gd name="connsiteY0" fmla="*/ 0 h 1433829"/>
              <a:gd name="connsiteX1" fmla="*/ 398782 w 2432776"/>
              <a:gd name="connsiteY1" fmla="*/ 1269 h 1433829"/>
              <a:gd name="connsiteX2" fmla="*/ 1955798 w 2432776"/>
              <a:gd name="connsiteY2" fmla="*/ 1269 h 1433829"/>
              <a:gd name="connsiteX3" fmla="*/ 2354580 w 2432776"/>
              <a:gd name="connsiteY3" fmla="*/ 400051 h 1433829"/>
              <a:gd name="connsiteX4" fmla="*/ 2354580 w 2432776"/>
              <a:gd name="connsiteY4" fmla="*/ 1035047 h 1433829"/>
              <a:gd name="connsiteX5" fmla="*/ 2327273 w 2432776"/>
              <a:gd name="connsiteY5" fmla="*/ 1433829 h 1433829"/>
              <a:gd name="connsiteX6" fmla="*/ 398782 w 2432776"/>
              <a:gd name="connsiteY6" fmla="*/ 1433829 h 1433829"/>
              <a:gd name="connsiteX7" fmla="*/ 0 w 2432776"/>
              <a:gd name="connsiteY7" fmla="*/ 1035047 h 1433829"/>
              <a:gd name="connsiteX8" fmla="*/ 4763 w 2432776"/>
              <a:gd name="connsiteY8" fmla="*/ 0 h 1433829"/>
              <a:gd name="connsiteX0" fmla="*/ 4763 w 2441222"/>
              <a:gd name="connsiteY0" fmla="*/ 0 h 1433829"/>
              <a:gd name="connsiteX1" fmla="*/ 398782 w 2441222"/>
              <a:gd name="connsiteY1" fmla="*/ 1269 h 1433829"/>
              <a:gd name="connsiteX2" fmla="*/ 1955798 w 2441222"/>
              <a:gd name="connsiteY2" fmla="*/ 1269 h 1433829"/>
              <a:gd name="connsiteX3" fmla="*/ 2354580 w 2441222"/>
              <a:gd name="connsiteY3" fmla="*/ 400051 h 1433829"/>
              <a:gd name="connsiteX4" fmla="*/ 2354580 w 2441222"/>
              <a:gd name="connsiteY4" fmla="*/ 1035047 h 1433829"/>
              <a:gd name="connsiteX5" fmla="*/ 2339179 w 2441222"/>
              <a:gd name="connsiteY5" fmla="*/ 1431447 h 1433829"/>
              <a:gd name="connsiteX6" fmla="*/ 398782 w 2441222"/>
              <a:gd name="connsiteY6" fmla="*/ 1433829 h 1433829"/>
              <a:gd name="connsiteX7" fmla="*/ 0 w 2441222"/>
              <a:gd name="connsiteY7" fmla="*/ 1035047 h 1433829"/>
              <a:gd name="connsiteX8" fmla="*/ 4763 w 2441222"/>
              <a:gd name="connsiteY8" fmla="*/ 0 h 1433829"/>
              <a:gd name="connsiteX0" fmla="*/ 4763 w 2449885"/>
              <a:gd name="connsiteY0" fmla="*/ 0 h 1433829"/>
              <a:gd name="connsiteX1" fmla="*/ 398782 w 2449885"/>
              <a:gd name="connsiteY1" fmla="*/ 1269 h 1433829"/>
              <a:gd name="connsiteX2" fmla="*/ 1955798 w 2449885"/>
              <a:gd name="connsiteY2" fmla="*/ 1269 h 1433829"/>
              <a:gd name="connsiteX3" fmla="*/ 2354580 w 2449885"/>
              <a:gd name="connsiteY3" fmla="*/ 400051 h 1433829"/>
              <a:gd name="connsiteX4" fmla="*/ 2354580 w 2449885"/>
              <a:gd name="connsiteY4" fmla="*/ 1035047 h 1433829"/>
              <a:gd name="connsiteX5" fmla="*/ 2351086 w 2449885"/>
              <a:gd name="connsiteY5" fmla="*/ 1433828 h 1433829"/>
              <a:gd name="connsiteX6" fmla="*/ 398782 w 2449885"/>
              <a:gd name="connsiteY6" fmla="*/ 1433829 h 1433829"/>
              <a:gd name="connsiteX7" fmla="*/ 0 w 2449885"/>
              <a:gd name="connsiteY7" fmla="*/ 1035047 h 1433829"/>
              <a:gd name="connsiteX8" fmla="*/ 4763 w 2449885"/>
              <a:gd name="connsiteY8" fmla="*/ 0 h 1433829"/>
              <a:gd name="connsiteX0" fmla="*/ 4763 w 2355967"/>
              <a:gd name="connsiteY0" fmla="*/ 0 h 1433829"/>
              <a:gd name="connsiteX1" fmla="*/ 398782 w 2355967"/>
              <a:gd name="connsiteY1" fmla="*/ 1269 h 1433829"/>
              <a:gd name="connsiteX2" fmla="*/ 1955798 w 2355967"/>
              <a:gd name="connsiteY2" fmla="*/ 1269 h 1433829"/>
              <a:gd name="connsiteX3" fmla="*/ 2354580 w 2355967"/>
              <a:gd name="connsiteY3" fmla="*/ 400051 h 1433829"/>
              <a:gd name="connsiteX4" fmla="*/ 2354580 w 2355967"/>
              <a:gd name="connsiteY4" fmla="*/ 1035047 h 1433829"/>
              <a:gd name="connsiteX5" fmla="*/ 2351086 w 2355967"/>
              <a:gd name="connsiteY5" fmla="*/ 1433828 h 1433829"/>
              <a:gd name="connsiteX6" fmla="*/ 398782 w 2355967"/>
              <a:gd name="connsiteY6" fmla="*/ 1433829 h 1433829"/>
              <a:gd name="connsiteX7" fmla="*/ 0 w 2355967"/>
              <a:gd name="connsiteY7" fmla="*/ 1035047 h 1433829"/>
              <a:gd name="connsiteX8" fmla="*/ 4763 w 2355967"/>
              <a:gd name="connsiteY8" fmla="*/ 0 h 143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5967" h="1433829">
                <a:moveTo>
                  <a:pt x="4763" y="0"/>
                </a:moveTo>
                <a:cubicBezTo>
                  <a:pt x="30957" y="1215"/>
                  <a:pt x="178541" y="1269"/>
                  <a:pt x="398782" y="1269"/>
                </a:cubicBezTo>
                <a:lnTo>
                  <a:pt x="1955798" y="1269"/>
                </a:lnTo>
                <a:cubicBezTo>
                  <a:pt x="2176039" y="1269"/>
                  <a:pt x="2354580" y="179810"/>
                  <a:pt x="2354580" y="400051"/>
                </a:cubicBezTo>
                <a:lnTo>
                  <a:pt x="2354580" y="1035047"/>
                </a:lnTo>
                <a:cubicBezTo>
                  <a:pt x="2354580" y="1255288"/>
                  <a:pt x="2359396" y="1431446"/>
                  <a:pt x="2351086" y="1433828"/>
                </a:cubicBezTo>
                <a:lnTo>
                  <a:pt x="398782" y="1433829"/>
                </a:lnTo>
                <a:cubicBezTo>
                  <a:pt x="178541" y="1433829"/>
                  <a:pt x="0" y="1255288"/>
                  <a:pt x="0" y="1035047"/>
                </a:cubicBezTo>
                <a:cubicBezTo>
                  <a:pt x="1588" y="691619"/>
                  <a:pt x="3175" y="343428"/>
                  <a:pt x="4763" y="0"/>
                </a:cubicBezTo>
                <a:close/>
              </a:path>
            </a:pathLst>
          </a:cu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smtClean="0">
              <a:solidFill>
                <a:schemeClr val="tx2"/>
              </a:solidFill>
            </a:endParaRPr>
          </a:p>
        </p:txBody>
      </p:sp>
      <p:sp>
        <p:nvSpPr>
          <p:cNvPr id="96" name="Rectangle 95"/>
          <p:cNvSpPr/>
          <p:nvPr/>
        </p:nvSpPr>
        <p:spPr>
          <a:xfrm>
            <a:off x="2292439" y="1751785"/>
            <a:ext cx="2392286" cy="1231106"/>
          </a:xfrm>
          <a:prstGeom prst="rect">
            <a:avLst/>
          </a:prstGeom>
        </p:spPr>
        <p:txBody>
          <a:bodyPr wrap="square" lIns="0" tIns="0" rIns="0" bIns="0">
            <a:spAutoFit/>
          </a:bodyPr>
          <a:lstStyle/>
          <a:p>
            <a:pPr>
              <a:spcBef>
                <a:spcPts val="600"/>
              </a:spcBef>
            </a:pPr>
            <a:r>
              <a:rPr lang="el-GR" sz="1000" b="1" dirty="0" smtClean="0">
                <a:solidFill>
                  <a:schemeClr val="bg1"/>
                </a:solidFill>
              </a:rPr>
              <a:t>Ειδικό κίνητρο καινοτομίας </a:t>
            </a:r>
            <a:r>
              <a:rPr lang="en-US" sz="1000" b="1" dirty="0" smtClean="0">
                <a:solidFill>
                  <a:schemeClr val="bg1"/>
                </a:solidFill>
              </a:rPr>
              <a:t> </a:t>
            </a:r>
          </a:p>
          <a:p>
            <a:pPr>
              <a:spcBef>
                <a:spcPts val="600"/>
              </a:spcBef>
            </a:pPr>
            <a:r>
              <a:rPr lang="el-GR" sz="1000" dirty="0" smtClean="0">
                <a:solidFill>
                  <a:schemeClr val="bg1"/>
                </a:solidFill>
              </a:rPr>
              <a:t>Δαπάνες έρευνας και ανάπτυξης εκπίπτουν κατά 150% για ποσό μέχρι 20 εκ €, ενώ δίνεται επιπλέον 25% για το ποσό που υπερβαίνει τα 20 εκ.</a:t>
            </a:r>
            <a:endParaRPr lang="en-US" sz="1000" dirty="0" smtClean="0">
              <a:solidFill>
                <a:schemeClr val="bg1"/>
              </a:solidFill>
            </a:endParaRPr>
          </a:p>
          <a:p>
            <a:pPr>
              <a:spcBef>
                <a:spcPts val="600"/>
              </a:spcBef>
            </a:pPr>
            <a:r>
              <a:rPr lang="en-US" sz="1000" dirty="0" smtClean="0">
                <a:solidFill>
                  <a:schemeClr val="bg1"/>
                </a:solidFill>
              </a:rPr>
              <a:t>Start ups </a:t>
            </a:r>
            <a:r>
              <a:rPr lang="el-GR" sz="1000" dirty="0" smtClean="0">
                <a:solidFill>
                  <a:schemeClr val="bg1"/>
                </a:solidFill>
              </a:rPr>
              <a:t>θα μπορούν να εκπίπτουν τέτοιες δαπάνες κατά 200%</a:t>
            </a:r>
            <a:r>
              <a:rPr lang="en-US" sz="1000" dirty="0" smtClean="0">
                <a:solidFill>
                  <a:schemeClr val="bg1"/>
                </a:solidFill>
              </a:rPr>
              <a:t>.</a:t>
            </a:r>
            <a:endParaRPr lang="en-US" sz="1000" dirty="0">
              <a:solidFill>
                <a:schemeClr val="bg1"/>
              </a:solidFill>
            </a:endParaRPr>
          </a:p>
        </p:txBody>
      </p:sp>
      <p:cxnSp>
        <p:nvCxnSpPr>
          <p:cNvPr id="97" name="Straight Connector 96"/>
          <p:cNvCxnSpPr/>
          <p:nvPr/>
        </p:nvCxnSpPr>
        <p:spPr>
          <a:xfrm>
            <a:off x="2443117" y="3879072"/>
            <a:ext cx="1873178" cy="0"/>
          </a:xfrm>
          <a:prstGeom prst="line">
            <a:avLst/>
          </a:prstGeom>
          <a:ln w="952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264243" y="3545961"/>
            <a:ext cx="2392286" cy="1308050"/>
          </a:xfrm>
          <a:prstGeom prst="rect">
            <a:avLst/>
          </a:prstGeom>
        </p:spPr>
        <p:txBody>
          <a:bodyPr wrap="square" lIns="0" tIns="0" rIns="0" bIns="0">
            <a:spAutoFit/>
          </a:bodyPr>
          <a:lstStyle/>
          <a:p>
            <a:pPr>
              <a:spcBef>
                <a:spcPts val="600"/>
              </a:spcBef>
            </a:pPr>
            <a:r>
              <a:rPr lang="el-GR" sz="1000" b="1" dirty="0" smtClean="0">
                <a:solidFill>
                  <a:schemeClr val="bg1"/>
                </a:solidFill>
              </a:rPr>
              <a:t>Ειδικό κίνητρο ανάπτυξης και επένδυσης</a:t>
            </a:r>
            <a:endParaRPr lang="en-US" sz="1000" b="1" dirty="0" smtClean="0">
              <a:solidFill>
                <a:schemeClr val="bg1"/>
              </a:solidFill>
            </a:endParaRPr>
          </a:p>
          <a:p>
            <a:pPr>
              <a:spcBef>
                <a:spcPts val="600"/>
              </a:spcBef>
            </a:pPr>
            <a:r>
              <a:rPr lang="el-GR" sz="1000" dirty="0" smtClean="0">
                <a:solidFill>
                  <a:schemeClr val="bg1"/>
                </a:solidFill>
              </a:rPr>
              <a:t>Εταιρείες που χρηματοδοτούνται με ίδια κεφάλαια (έκδοση νέων μετοχών ή αδιανέμητα κέρδη) θα μπορούν να εκπίπτουν ένα συγκεκριμένο ποσοστό του ποσού κατά το οποίο μεταβλήθηκε η καθαρή τους θέση</a:t>
            </a:r>
            <a:r>
              <a:rPr lang="en-US" sz="1000" dirty="0" smtClean="0">
                <a:solidFill>
                  <a:schemeClr val="bg1"/>
                </a:solidFill>
              </a:rPr>
              <a:t>.</a:t>
            </a:r>
            <a:endParaRPr lang="en-US" sz="1000" dirty="0">
              <a:solidFill>
                <a:schemeClr val="bg1"/>
              </a:solidFill>
            </a:endParaRPr>
          </a:p>
        </p:txBody>
      </p:sp>
    </p:spTree>
    <p:extLst>
      <p:ext uri="{BB962C8B-B14F-4D97-AF65-F5344CB8AC3E}">
        <p14:creationId xmlns:p14="http://schemas.microsoft.com/office/powerpoint/2010/main" xmlns="" val="91675367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76238" y="4211638"/>
            <a:ext cx="6396037" cy="2170112"/>
          </a:xfrm>
        </p:spPr>
        <p:txBody>
          <a:bodyPr rtlCol="0">
            <a:normAutofit fontScale="70000" lnSpcReduction="20000"/>
          </a:bodyPr>
          <a:lstStyle/>
          <a:p>
            <a:pPr eaLnBrk="1" fontAlgn="auto" hangingPunct="1">
              <a:spcBef>
                <a:spcPts val="0"/>
              </a:spcBef>
              <a:defRPr/>
            </a:pPr>
            <a:r>
              <a:rPr lang="el-GR" dirty="0">
                <a:solidFill>
                  <a:schemeClr val="bg1"/>
                </a:solidFill>
              </a:rPr>
              <a:t>Στην Ελλάδα, η Deloitte Ανώνυμη Εταιρία Ορκωτών Ελεγκτών Λογιστών, η Deloitte </a:t>
            </a:r>
            <a:r>
              <a:rPr lang="el-GR" dirty="0" err="1">
                <a:solidFill>
                  <a:schemeClr val="bg1"/>
                </a:solidFill>
              </a:rPr>
              <a:t>Business</a:t>
            </a:r>
            <a:r>
              <a:rPr lang="el-GR" dirty="0">
                <a:solidFill>
                  <a:schemeClr val="bg1"/>
                </a:solidFill>
              </a:rPr>
              <a:t> </a:t>
            </a:r>
            <a:r>
              <a:rPr lang="el-GR" dirty="0" err="1">
                <a:solidFill>
                  <a:schemeClr val="bg1"/>
                </a:solidFill>
              </a:rPr>
              <a:t>Solutions</a:t>
            </a:r>
            <a:r>
              <a:rPr lang="el-GR" dirty="0">
                <a:solidFill>
                  <a:schemeClr val="bg1"/>
                </a:solidFill>
              </a:rPr>
              <a:t> Ανώνυμη Εταιρία Συμβούλων Επιχειρήσεων και η Deloitte </a:t>
            </a:r>
            <a:r>
              <a:rPr lang="el-GR" dirty="0" err="1">
                <a:solidFill>
                  <a:schemeClr val="bg1"/>
                </a:solidFill>
              </a:rPr>
              <a:t>Accounting</a:t>
            </a:r>
            <a:r>
              <a:rPr lang="el-GR" dirty="0">
                <a:solidFill>
                  <a:schemeClr val="bg1"/>
                </a:solidFill>
              </a:rPr>
              <a:t> </a:t>
            </a:r>
            <a:r>
              <a:rPr lang="el-GR" dirty="0" err="1">
                <a:solidFill>
                  <a:schemeClr val="bg1"/>
                </a:solidFill>
              </a:rPr>
              <a:t>Compliance</a:t>
            </a:r>
            <a:r>
              <a:rPr lang="el-GR" dirty="0">
                <a:solidFill>
                  <a:schemeClr val="bg1"/>
                </a:solidFill>
              </a:rPr>
              <a:t> &amp; </a:t>
            </a:r>
            <a:r>
              <a:rPr lang="el-GR" dirty="0" err="1">
                <a:solidFill>
                  <a:schemeClr val="bg1"/>
                </a:solidFill>
              </a:rPr>
              <a:t>Reporting</a:t>
            </a:r>
            <a:r>
              <a:rPr lang="el-GR" dirty="0">
                <a:solidFill>
                  <a:schemeClr val="bg1"/>
                </a:solidFill>
              </a:rPr>
              <a:t> Services A.E. είναι μέλη της Deloitte Touche </a:t>
            </a:r>
            <a:r>
              <a:rPr lang="el-GR" dirty="0" err="1">
                <a:solidFill>
                  <a:schemeClr val="bg1"/>
                </a:solidFill>
              </a:rPr>
              <a:t>Tohmatsu</a:t>
            </a:r>
            <a:r>
              <a:rPr lang="el-GR" dirty="0">
                <a:solidFill>
                  <a:schemeClr val="bg1"/>
                </a:solidFill>
              </a:rPr>
              <a:t> </a:t>
            </a:r>
            <a:r>
              <a:rPr lang="el-GR" dirty="0" err="1">
                <a:solidFill>
                  <a:schemeClr val="bg1"/>
                </a:solidFill>
              </a:rPr>
              <a:t>Limited</a:t>
            </a:r>
            <a:r>
              <a:rPr lang="el-GR" dirty="0">
                <a:solidFill>
                  <a:schemeClr val="bg1"/>
                </a:solidFill>
              </a:rPr>
              <a:t>, μιας ιδιωτικής Βρετανικής εταιρίας περιορισμένης ευθύνης («DTTL»), της οποίας οι εταιρίες-μέλη είναι νομικά χωριστές και ανεξάρτητες οντότητες. Παρακαλούμε επισκεφθείτε την ιστοσελίδα </a:t>
            </a:r>
            <a:r>
              <a:rPr lang="el-GR" dirty="0" smtClean="0">
                <a:solidFill>
                  <a:schemeClr val="bg1"/>
                </a:solidFill>
                <a:hlinkClick r:id="rId3"/>
              </a:rPr>
              <a:t>www.deloitte.com/about</a:t>
            </a:r>
            <a:r>
              <a:rPr lang="en-US" dirty="0" smtClean="0">
                <a:solidFill>
                  <a:schemeClr val="bg1"/>
                </a:solidFill>
              </a:rPr>
              <a:t> </a:t>
            </a:r>
            <a:r>
              <a:rPr lang="el-GR" dirty="0" smtClean="0">
                <a:solidFill>
                  <a:schemeClr val="bg1"/>
                </a:solidFill>
              </a:rPr>
              <a:t>για </a:t>
            </a:r>
            <a:r>
              <a:rPr lang="el-GR" dirty="0">
                <a:solidFill>
                  <a:schemeClr val="bg1"/>
                </a:solidFill>
              </a:rPr>
              <a:t>να </a:t>
            </a:r>
            <a:r>
              <a:rPr lang="el-GR" dirty="0" smtClean="0">
                <a:solidFill>
                  <a:schemeClr val="bg1"/>
                </a:solidFill>
              </a:rPr>
              <a:t>ενημερωθείτε </a:t>
            </a:r>
            <a:r>
              <a:rPr lang="el-GR" dirty="0">
                <a:solidFill>
                  <a:schemeClr val="bg1"/>
                </a:solidFill>
              </a:rPr>
              <a:t>για το παγκόσμιο δίκτυο των εταιριών μελών μας. </a:t>
            </a:r>
          </a:p>
          <a:p>
            <a:pPr eaLnBrk="1" fontAlgn="auto" hangingPunct="1">
              <a:spcBef>
                <a:spcPts val="0"/>
              </a:spcBef>
              <a:defRPr/>
            </a:pPr>
            <a:r>
              <a:rPr lang="el-GR" dirty="0">
                <a:solidFill>
                  <a:schemeClr val="bg1"/>
                </a:solidFill>
              </a:rPr>
              <a:t>Η Deloitte παρέχει ελεγκτικές, φορολογικές, συμβουλευτικές και χρηματοοικονομικές υπηρεσίες σε πελάτες του δημοσίου και του ιδιωτικού τομέα όλων των κλάδων. H Deloitte προσφέρει υπηρεσίες σε 4 στους 5 οργανισμούς του </a:t>
            </a:r>
            <a:r>
              <a:rPr lang="el-GR" dirty="0" err="1">
                <a:solidFill>
                  <a:schemeClr val="bg1"/>
                </a:solidFill>
              </a:rPr>
              <a:t>Fortune</a:t>
            </a:r>
            <a:r>
              <a:rPr lang="el-GR" dirty="0">
                <a:solidFill>
                  <a:schemeClr val="bg1"/>
                </a:solidFill>
              </a:rPr>
              <a:t> </a:t>
            </a:r>
            <a:r>
              <a:rPr lang="el-GR" dirty="0" err="1">
                <a:solidFill>
                  <a:schemeClr val="bg1"/>
                </a:solidFill>
              </a:rPr>
              <a:t>Global</a:t>
            </a:r>
            <a:r>
              <a:rPr lang="el-GR" dirty="0">
                <a:solidFill>
                  <a:schemeClr val="bg1"/>
                </a:solidFill>
              </a:rPr>
              <a:t> 500® μέσω ενός παγκόσμιου διασυνδεδεμένου δικτύου εταιρειών-μελών που δραστηριοποιούνται σε περισσότερες από 150 χώρες συνεισφέροντας παγκοσμίου επιπέδου δυνατότητες , βαθιά γνώση και υψηλής ποιότητας υπηρεσίες που ανταποκρίνονται στις πιο πολύπλοκες επιχειρηματικές προκλήσεις των πελατών μας. Για να μάθετε περισσότερα για το πώς τα περίπου 225,000 στελέχη μας δημιουργούν τον αντίκτυπο που μετράει παρακαλούμε να συνδεθείτε μαζί μας μέσω Facebook, LinkedIn ή Twitter.</a:t>
            </a:r>
          </a:p>
          <a:p>
            <a:pPr eaLnBrk="1" fontAlgn="auto" hangingPunct="1">
              <a:spcBef>
                <a:spcPts val="0"/>
              </a:spcBef>
              <a:defRPr/>
            </a:pPr>
            <a:r>
              <a:rPr lang="el-GR" dirty="0">
                <a:solidFill>
                  <a:schemeClr val="bg1"/>
                </a:solidFill>
              </a:rPr>
              <a:t>Στην Ελλάδα, η «Deloitte Ανώνυμη Εταιρία Ορκωτών Ελεγκτών Λογιστών» παρέχει ελεγκτικές (</a:t>
            </a:r>
            <a:r>
              <a:rPr lang="el-GR" dirty="0" err="1">
                <a:solidFill>
                  <a:schemeClr val="bg1"/>
                </a:solidFill>
              </a:rPr>
              <a:t>audit</a:t>
            </a:r>
            <a:r>
              <a:rPr lang="el-GR" dirty="0">
                <a:solidFill>
                  <a:schemeClr val="bg1"/>
                </a:solidFill>
              </a:rPr>
              <a:t>) υπηρεσίες, η «Deloitte </a:t>
            </a:r>
            <a:r>
              <a:rPr lang="el-GR" dirty="0" err="1">
                <a:solidFill>
                  <a:schemeClr val="bg1"/>
                </a:solidFill>
              </a:rPr>
              <a:t>Business</a:t>
            </a:r>
            <a:r>
              <a:rPr lang="el-GR" dirty="0">
                <a:solidFill>
                  <a:schemeClr val="bg1"/>
                </a:solidFill>
              </a:rPr>
              <a:t> </a:t>
            </a:r>
            <a:r>
              <a:rPr lang="el-GR" dirty="0" err="1">
                <a:solidFill>
                  <a:schemeClr val="bg1"/>
                </a:solidFill>
              </a:rPr>
              <a:t>Solutions</a:t>
            </a:r>
            <a:r>
              <a:rPr lang="el-GR" dirty="0">
                <a:solidFill>
                  <a:schemeClr val="bg1"/>
                </a:solidFill>
              </a:rPr>
              <a:t> Ανώνυμη Εταιρία Συμβούλων Επιχειρήσεων» χρηματοοικονομικές (</a:t>
            </a:r>
            <a:r>
              <a:rPr lang="el-GR" dirty="0" err="1">
                <a:solidFill>
                  <a:schemeClr val="bg1"/>
                </a:solidFill>
              </a:rPr>
              <a:t>financial</a:t>
            </a:r>
            <a:r>
              <a:rPr lang="el-GR" dirty="0">
                <a:solidFill>
                  <a:schemeClr val="bg1"/>
                </a:solidFill>
              </a:rPr>
              <a:t> </a:t>
            </a:r>
            <a:r>
              <a:rPr lang="el-GR" dirty="0" err="1">
                <a:solidFill>
                  <a:schemeClr val="bg1"/>
                </a:solidFill>
              </a:rPr>
              <a:t>advisory</a:t>
            </a:r>
            <a:r>
              <a:rPr lang="el-GR" dirty="0">
                <a:solidFill>
                  <a:schemeClr val="bg1"/>
                </a:solidFill>
              </a:rPr>
              <a:t>), φορολογικές (</a:t>
            </a:r>
            <a:r>
              <a:rPr lang="el-GR" dirty="0" err="1">
                <a:solidFill>
                  <a:schemeClr val="bg1"/>
                </a:solidFill>
              </a:rPr>
              <a:t>tax</a:t>
            </a:r>
            <a:r>
              <a:rPr lang="el-GR" dirty="0">
                <a:solidFill>
                  <a:schemeClr val="bg1"/>
                </a:solidFill>
              </a:rPr>
              <a:t>) και συμβουλευτικές (</a:t>
            </a:r>
            <a:r>
              <a:rPr lang="el-GR" dirty="0" err="1">
                <a:solidFill>
                  <a:schemeClr val="bg1"/>
                </a:solidFill>
              </a:rPr>
              <a:t>consulting</a:t>
            </a:r>
            <a:r>
              <a:rPr lang="el-GR" dirty="0">
                <a:solidFill>
                  <a:schemeClr val="bg1"/>
                </a:solidFill>
              </a:rPr>
              <a:t>) υπηρεσίες και η «Deloitte </a:t>
            </a:r>
            <a:r>
              <a:rPr lang="el-GR" dirty="0" err="1">
                <a:solidFill>
                  <a:schemeClr val="bg1"/>
                </a:solidFill>
              </a:rPr>
              <a:t>Accounting</a:t>
            </a:r>
            <a:r>
              <a:rPr lang="el-GR" dirty="0">
                <a:solidFill>
                  <a:schemeClr val="bg1"/>
                </a:solidFill>
              </a:rPr>
              <a:t> </a:t>
            </a:r>
            <a:r>
              <a:rPr lang="el-GR" dirty="0" err="1">
                <a:solidFill>
                  <a:schemeClr val="bg1"/>
                </a:solidFill>
              </a:rPr>
              <a:t>Compliance</a:t>
            </a:r>
            <a:r>
              <a:rPr lang="el-GR" dirty="0">
                <a:solidFill>
                  <a:schemeClr val="bg1"/>
                </a:solidFill>
              </a:rPr>
              <a:t> &amp; </a:t>
            </a:r>
            <a:r>
              <a:rPr lang="el-GR" dirty="0" err="1">
                <a:solidFill>
                  <a:schemeClr val="bg1"/>
                </a:solidFill>
              </a:rPr>
              <a:t>Reporting</a:t>
            </a:r>
            <a:r>
              <a:rPr lang="el-GR" dirty="0">
                <a:solidFill>
                  <a:schemeClr val="bg1"/>
                </a:solidFill>
              </a:rPr>
              <a:t> Services A.E.» λογιστικές υπηρεσίες (</a:t>
            </a:r>
            <a:r>
              <a:rPr lang="el-GR" dirty="0" err="1">
                <a:solidFill>
                  <a:schemeClr val="bg1"/>
                </a:solidFill>
              </a:rPr>
              <a:t>accounting</a:t>
            </a:r>
            <a:r>
              <a:rPr lang="el-GR" dirty="0">
                <a:solidFill>
                  <a:schemeClr val="bg1"/>
                </a:solidFill>
              </a:rPr>
              <a:t> </a:t>
            </a:r>
            <a:r>
              <a:rPr lang="el-GR" dirty="0" err="1">
                <a:solidFill>
                  <a:schemeClr val="bg1"/>
                </a:solidFill>
              </a:rPr>
              <a:t>outsourcing</a:t>
            </a:r>
            <a:r>
              <a:rPr lang="el-GR" dirty="0">
                <a:solidFill>
                  <a:schemeClr val="bg1"/>
                </a:solidFill>
              </a:rPr>
              <a:t>). Με περισσότερα από 600 άτομα προσωπικό και γραφεία στην Αθήνα και τη Θεσσαλονίκη, η Deloitte στην Ελλάδα εστιάζεται σε όλους τους κυρίαρχους κλάδους της οικονομίας, συμπεριλαμβανομένων των χρηματοοικονομικών υπηρεσιών, της ναυτιλίας, της ενέργειας, των καταναλωτικών προϊόντων, της υγείας, του βιομηχανικού κλάδου, της τεχνολογίας, των μέσων και των τηλεπικοινωνιών, της ακίνητης περιουσίας και του ευρύτερου δημόσιου τομέα. Στους πελάτες της Deloitte συγκαταλέγονται οι περισσότερες από τις μεγαλύτερες δημόσιες και ιδιωτικές εταιρίες του εμπορικού, βιομηχανικού και χρηματοοικονομικού τομέα. Για περισσότερες πληροφορίες, επισκεφθείτε την ιστοσελίδα μας: </a:t>
            </a:r>
            <a:r>
              <a:rPr lang="el-GR" dirty="0" smtClean="0">
                <a:solidFill>
                  <a:schemeClr val="bg1"/>
                </a:solidFill>
                <a:hlinkClick r:id="rId4"/>
              </a:rPr>
              <a:t>www.deloitte.gr</a:t>
            </a:r>
            <a:r>
              <a:rPr lang="en-US" dirty="0" smtClean="0">
                <a:solidFill>
                  <a:schemeClr val="bg1"/>
                </a:solidFill>
              </a:rPr>
              <a:t> </a:t>
            </a:r>
            <a:endParaRPr lang="el-GR" dirty="0">
              <a:solidFill>
                <a:schemeClr val="bg1"/>
              </a:solidFill>
            </a:endParaRPr>
          </a:p>
          <a:p>
            <a:pPr eaLnBrk="1" fontAlgn="auto" hangingPunct="1">
              <a:spcBef>
                <a:spcPts val="0"/>
              </a:spcBef>
              <a:defRPr/>
            </a:pPr>
            <a:r>
              <a:rPr lang="el-GR" dirty="0">
                <a:solidFill>
                  <a:schemeClr val="bg1"/>
                </a:solidFill>
              </a:rPr>
              <a:t>Το υλικό αυτό περιέχει αποκλειστικά και μόνο γενικές πληροφορίες και καμία από τις εταιρίες μέλη του διεθνούς δικτύου της Deloitte Touche </a:t>
            </a:r>
            <a:r>
              <a:rPr lang="el-GR" dirty="0" err="1">
                <a:solidFill>
                  <a:schemeClr val="bg1"/>
                </a:solidFill>
              </a:rPr>
              <a:t>Tohmatsu</a:t>
            </a:r>
            <a:r>
              <a:rPr lang="el-GR" dirty="0">
                <a:solidFill>
                  <a:schemeClr val="bg1"/>
                </a:solidFill>
              </a:rPr>
              <a:t> </a:t>
            </a:r>
            <a:r>
              <a:rPr lang="el-GR" dirty="0" err="1">
                <a:solidFill>
                  <a:schemeClr val="bg1"/>
                </a:solidFill>
              </a:rPr>
              <a:t>Limited</a:t>
            </a:r>
            <a:r>
              <a:rPr lang="el-GR" dirty="0">
                <a:solidFill>
                  <a:schemeClr val="bg1"/>
                </a:solidFill>
              </a:rPr>
              <a:t> ή άλλες συνεργαζόμενες οντότητες (συνολικά, το δίκτυο της Deloitte) δεν δύναται να εκληφθεί ότι δι’ αυτού παρέχει συμβουλές ή υπηρεσίες. Ως εκ τούτου, οι αναγνώστες θα πρέπει να αναζητήσουν εξειδικευμένες συμβουλές σχετικά με κάθε ειδικό πρόβλημα που αντιμετωπίζουν. Προτού λάβετε αποφάσεις ή προβείτε σε ενέργειες που μπορεί να επηρεάσουν τα οικονομικά ή την επιχείρησή σας, θα πρέπει να συμβουλευτείτε ειδικό επαγγελματία σύμβουλο. Καμία νομική οντότητα του δικτύου της Deloitte δεν αποδέχεται ευθύνη για οιαδήποτε ζημία υποστεί οποιοσδήποτε που βασίσθηκε στο παρόν.</a:t>
            </a:r>
          </a:p>
          <a:p>
            <a:pPr eaLnBrk="1" fontAlgn="auto" hangingPunct="1">
              <a:spcBef>
                <a:spcPts val="0"/>
              </a:spcBef>
              <a:defRPr/>
            </a:pPr>
            <a:r>
              <a:rPr lang="el-GR" dirty="0" err="1" smtClean="0">
                <a:solidFill>
                  <a:schemeClr val="bg1"/>
                </a:solidFill>
              </a:rPr>
              <a:t>Φραγκοκκλησιάς</a:t>
            </a:r>
            <a:r>
              <a:rPr lang="el-GR" dirty="0" smtClean="0">
                <a:solidFill>
                  <a:schemeClr val="bg1"/>
                </a:solidFill>
              </a:rPr>
              <a:t> </a:t>
            </a:r>
            <a:r>
              <a:rPr lang="el-GR" dirty="0">
                <a:solidFill>
                  <a:schemeClr val="bg1"/>
                </a:solidFill>
              </a:rPr>
              <a:t>3α και </a:t>
            </a:r>
            <a:r>
              <a:rPr lang="el-GR" dirty="0" err="1">
                <a:solidFill>
                  <a:schemeClr val="bg1"/>
                </a:solidFill>
              </a:rPr>
              <a:t>Γρανικού</a:t>
            </a:r>
            <a:r>
              <a:rPr lang="el-GR" dirty="0">
                <a:solidFill>
                  <a:schemeClr val="bg1"/>
                </a:solidFill>
              </a:rPr>
              <a:t>, 15125 Μαρούσι, </a:t>
            </a:r>
            <a:r>
              <a:rPr lang="el-GR" dirty="0" err="1">
                <a:solidFill>
                  <a:schemeClr val="bg1"/>
                </a:solidFill>
              </a:rPr>
              <a:t>Τηλ</a:t>
            </a:r>
            <a:r>
              <a:rPr lang="el-GR" dirty="0">
                <a:solidFill>
                  <a:schemeClr val="bg1"/>
                </a:solidFill>
              </a:rPr>
              <a:t>: +30 210 </a:t>
            </a:r>
            <a:r>
              <a:rPr lang="el-GR" dirty="0" smtClean="0">
                <a:solidFill>
                  <a:schemeClr val="bg1"/>
                </a:solidFill>
              </a:rPr>
              <a:t>6781100</a:t>
            </a:r>
            <a:endParaRPr lang="en-US" dirty="0" smtClean="0">
              <a:solidFill>
                <a:schemeClr val="bg1"/>
              </a:solidFill>
            </a:endParaRPr>
          </a:p>
          <a:p>
            <a:pPr eaLnBrk="1" fontAlgn="auto" hangingPunct="1">
              <a:spcBef>
                <a:spcPts val="0"/>
              </a:spcBef>
              <a:defRPr/>
            </a:pPr>
            <a:r>
              <a:rPr lang="fr-CA" dirty="0" smtClean="0">
                <a:solidFill>
                  <a:schemeClr val="bg1"/>
                </a:solidFill>
              </a:rPr>
              <a:t>© </a:t>
            </a:r>
            <a:r>
              <a:rPr lang="en-US" dirty="0" smtClean="0">
                <a:solidFill>
                  <a:schemeClr val="bg1"/>
                </a:solidFill>
              </a:rPr>
              <a:t>2016 </a:t>
            </a:r>
            <a:r>
              <a:rPr lang="el-GR" dirty="0">
                <a:solidFill>
                  <a:schemeClr val="bg1"/>
                </a:solidFill>
              </a:rPr>
              <a:t>Όλα τα δικαιώματα </a:t>
            </a:r>
            <a:r>
              <a:rPr lang="el-GR" dirty="0" smtClean="0">
                <a:solidFill>
                  <a:schemeClr val="bg1"/>
                </a:solidFill>
              </a:rPr>
              <a:t>κατοχυρωμένα.</a:t>
            </a:r>
            <a:endParaRPr lang="en-US" dirty="0">
              <a:solidFill>
                <a:schemeClr val="bg1"/>
              </a:solidFill>
            </a:endParaRPr>
          </a:p>
        </p:txBody>
      </p:sp>
    </p:spTree>
    <p:extLst>
      <p:ext uri="{BB962C8B-B14F-4D97-AF65-F5344CB8AC3E}">
        <p14:creationId xmlns:p14="http://schemas.microsoft.com/office/powerpoint/2010/main" xmlns="" val="779963022"/>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6239" y="302350"/>
            <a:ext cx="8391525" cy="698500"/>
          </a:xfrm>
        </p:spPr>
        <p:txBody>
          <a:bodyPr/>
          <a:lstStyle/>
          <a:p>
            <a:r>
              <a:rPr lang="el-GR" dirty="0"/>
              <a:t>Φοροδιαφυγή </a:t>
            </a:r>
            <a:r>
              <a:rPr lang="en-US" dirty="0" smtClean="0"/>
              <a:t>&amp;</a:t>
            </a:r>
            <a:r>
              <a:rPr lang="el-GR" dirty="0" smtClean="0"/>
              <a:t> </a:t>
            </a:r>
            <a:r>
              <a:rPr lang="el-GR" dirty="0" err="1"/>
              <a:t>Φ</a:t>
            </a:r>
            <a:r>
              <a:rPr lang="el-GR" dirty="0" err="1" smtClean="0"/>
              <a:t>οροαποφυγή</a:t>
            </a:r>
            <a:endParaRPr lang="el-GR" dirty="0"/>
          </a:p>
        </p:txBody>
      </p:sp>
      <p:sp>
        <p:nvSpPr>
          <p:cNvPr id="4" name="Text Placeholder 5"/>
          <p:cNvSpPr>
            <a:spLocks noGrp="1"/>
          </p:cNvSpPr>
          <p:nvPr>
            <p:ph type="body" sz="quarter" idx="13"/>
          </p:nvPr>
        </p:nvSpPr>
        <p:spPr>
          <a:xfrm>
            <a:off x="376239" y="651600"/>
            <a:ext cx="8391524" cy="757255"/>
          </a:xfrm>
        </p:spPr>
        <p:txBody>
          <a:bodyPr/>
          <a:lstStyle/>
          <a:p>
            <a:r>
              <a:rPr lang="el-GR" dirty="0"/>
              <a:t>Α</a:t>
            </a:r>
            <a:r>
              <a:rPr lang="el-GR" dirty="0" smtClean="0"/>
              <a:t>πώλεια Εσόδων</a:t>
            </a:r>
            <a:endParaRPr lang="en-US" dirty="0"/>
          </a:p>
        </p:txBody>
      </p:sp>
      <p:graphicFrame>
        <p:nvGraphicFramePr>
          <p:cNvPr id="8" name="Chart 7"/>
          <p:cNvGraphicFramePr/>
          <p:nvPr>
            <p:extLst>
              <p:ext uri="{D42A27DB-BD31-4B8C-83A1-F6EECF244321}">
                <p14:modId xmlns:p14="http://schemas.microsoft.com/office/powerpoint/2010/main" xmlns="" val="2914202533"/>
              </p:ext>
            </p:extLst>
          </p:nvPr>
        </p:nvGraphicFramePr>
        <p:xfrm>
          <a:off x="2789167" y="2875919"/>
          <a:ext cx="3512024" cy="264098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ardrop 11"/>
          <p:cNvSpPr/>
          <p:nvPr/>
        </p:nvSpPr>
        <p:spPr>
          <a:xfrm rot="11700000">
            <a:off x="3047820" y="4434321"/>
            <a:ext cx="822960" cy="822960"/>
          </a:xfrm>
          <a:prstGeom prst="teardrop">
            <a:avLst/>
          </a:prstGeom>
          <a:solidFill>
            <a:srgbClr val="0097A9">
              <a:lumMod val="60000"/>
              <a:lumOff val="40000"/>
            </a:srgbClr>
          </a:solidFill>
          <a:ln w="952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err="1" smtClean="0">
              <a:ln>
                <a:noFill/>
              </a:ln>
              <a:solidFill>
                <a:srgbClr val="FFFFFF"/>
              </a:solidFill>
              <a:effectLst/>
              <a:uLnTx/>
              <a:uFillTx/>
              <a:latin typeface="Arial"/>
            </a:endParaRPr>
          </a:p>
        </p:txBody>
      </p:sp>
      <p:sp>
        <p:nvSpPr>
          <p:cNvPr id="17" name="Rounded Rectangle 16"/>
          <p:cNvSpPr/>
          <p:nvPr/>
        </p:nvSpPr>
        <p:spPr>
          <a:xfrm>
            <a:off x="2955341" y="1217387"/>
            <a:ext cx="3362325" cy="1097280"/>
          </a:xfrm>
          <a:prstGeom prst="roundRect">
            <a:avLst>
              <a:gd name="adj" fmla="val 10178"/>
            </a:avLst>
          </a:prstGeom>
          <a:solidFill>
            <a:srgbClr val="75787B"/>
          </a:solidFill>
          <a:ln w="12700" cap="flat" cmpd="sng" algn="ctr">
            <a:noFill/>
            <a:prstDash val="solid"/>
          </a:ln>
          <a:effectLst/>
        </p:spPr>
        <p:txBody>
          <a:bodyPr wrap="square" lIns="91440" tIns="91440" rIns="91440" bIns="91440" rtlCol="0" anchor="ctr">
            <a:noAutofit/>
          </a:bodyPr>
          <a:lstStyle/>
          <a:p>
            <a:pPr lvl="0"/>
            <a:r>
              <a:rPr lang="el-GR" b="1" kern="0" dirty="0">
                <a:solidFill>
                  <a:prstClr val="white"/>
                </a:solidFill>
              </a:rPr>
              <a:t>€1 τρις </a:t>
            </a:r>
            <a:r>
              <a:rPr kumimoji="0" lang="en-US" sz="1000" b="1" i="0" u="none" strike="noStrike" kern="0" cap="none" spc="0" normalizeH="0" baseline="0" noProof="0" dirty="0" smtClean="0">
                <a:ln>
                  <a:noFill/>
                </a:ln>
                <a:solidFill>
                  <a:prstClr val="white"/>
                </a:solidFill>
                <a:effectLst/>
                <a:uLnTx/>
                <a:uFillTx/>
                <a:latin typeface="Verdana"/>
                <a:ea typeface="+mn-ea"/>
                <a:cs typeface="+mn-cs"/>
              </a:rPr>
              <a:t/>
            </a:r>
            <a:br>
              <a:rPr kumimoji="0" lang="en-US" sz="1000" b="1" i="0" u="none" strike="noStrike" kern="0" cap="none" spc="0" normalizeH="0" baseline="0" noProof="0" dirty="0" smtClean="0">
                <a:ln>
                  <a:noFill/>
                </a:ln>
                <a:solidFill>
                  <a:prstClr val="white"/>
                </a:solidFill>
                <a:effectLst/>
                <a:uLnTx/>
                <a:uFillTx/>
                <a:latin typeface="Verdana"/>
                <a:ea typeface="+mn-ea"/>
                <a:cs typeface="+mn-cs"/>
              </a:rPr>
            </a:br>
            <a:r>
              <a:rPr lang="el-GR" sz="1100" kern="0" dirty="0">
                <a:solidFill>
                  <a:prstClr val="white"/>
                </a:solidFill>
              </a:rPr>
              <a:t>Ετησίως εκτιμούσε η Επιτροπή το 2012 τις απώλειες σε φορολογικά έσοδα στην ΕΕ, ενώ σήμερα εκτιμά σε € 50-70 δις ετησίως τις απώλειες στην εταιρική φορολογία</a:t>
            </a:r>
          </a:p>
        </p:txBody>
      </p:sp>
      <p:sp>
        <p:nvSpPr>
          <p:cNvPr id="18" name="Rounded Rectangle 17"/>
          <p:cNvSpPr/>
          <p:nvPr/>
        </p:nvSpPr>
        <p:spPr>
          <a:xfrm>
            <a:off x="391326" y="4587570"/>
            <a:ext cx="2571539" cy="1371600"/>
          </a:xfrm>
          <a:prstGeom prst="roundRect">
            <a:avLst>
              <a:gd name="adj" fmla="val 10178"/>
            </a:avLst>
          </a:prstGeom>
          <a:solidFill>
            <a:srgbClr val="0097A9"/>
          </a:solidFill>
          <a:ln w="12700" cap="flat" cmpd="sng" algn="ctr">
            <a:noFill/>
            <a:prstDash val="solid"/>
          </a:ln>
          <a:effectLst/>
        </p:spPr>
        <p:txBody>
          <a:bodyPr wrap="square" lIns="91440" tIns="91440" rIns="91440" bIns="91440" rtlCol="0" anchor="ctr">
            <a:noAutofit/>
          </a:bodyPr>
          <a:lstStyle/>
          <a:p>
            <a:pPr lvl="0"/>
            <a:r>
              <a:rPr lang="el-GR" sz="1050" kern="0" dirty="0">
                <a:solidFill>
                  <a:prstClr val="white"/>
                </a:solidFill>
              </a:rPr>
              <a:t>Ο ΟΟΣΑ εκτιμά ότι χάνονται ετησίως 100 – 240 δις στον τομέα της εταιρικής φορολογίας σε παγκόσμιο επίπεδο λόγω των φαινομένων ΔΒΜΚ </a:t>
            </a:r>
          </a:p>
        </p:txBody>
      </p:sp>
      <p:sp>
        <p:nvSpPr>
          <p:cNvPr id="19" name="Rounded Rectangle 18"/>
          <p:cNvSpPr/>
          <p:nvPr/>
        </p:nvSpPr>
        <p:spPr>
          <a:xfrm>
            <a:off x="6062327" y="4587570"/>
            <a:ext cx="2650674" cy="1371600"/>
          </a:xfrm>
          <a:prstGeom prst="roundRect">
            <a:avLst>
              <a:gd name="adj" fmla="val 10178"/>
            </a:avLst>
          </a:prstGeom>
          <a:solidFill>
            <a:srgbClr val="00A3E0"/>
          </a:solidFill>
          <a:ln w="12700" cap="flat" cmpd="sng" algn="ctr">
            <a:noFill/>
            <a:prstDash val="solid"/>
          </a:ln>
          <a:effectLst/>
        </p:spPr>
        <p:txBody>
          <a:bodyPr wrap="square" lIns="91440" tIns="91440" rIns="91440" bIns="91440" rtlCol="0" anchor="ctr">
            <a:noAutofit/>
          </a:bodyPr>
          <a:lstStyle/>
          <a:p>
            <a:pPr lvl="0"/>
            <a:r>
              <a:rPr lang="el-GR" sz="1050" kern="0" dirty="0" smtClean="0">
                <a:solidFill>
                  <a:prstClr val="black"/>
                </a:solidFill>
              </a:rPr>
              <a:t>Μεγάλος </a:t>
            </a:r>
            <a:r>
              <a:rPr lang="el-GR" sz="1050" kern="0" dirty="0">
                <a:solidFill>
                  <a:prstClr val="black"/>
                </a:solidFill>
              </a:rPr>
              <a:t>αντίκτυπος στα δημοσιονομικά μεγέθη με τα κράτη να στερούνται σημαντικά έσοδα. </a:t>
            </a:r>
            <a:br>
              <a:rPr lang="el-GR" sz="1050" kern="0" dirty="0">
                <a:solidFill>
                  <a:prstClr val="black"/>
                </a:solidFill>
              </a:rPr>
            </a:br>
            <a:r>
              <a:rPr lang="el-GR" sz="1050" kern="0" dirty="0">
                <a:solidFill>
                  <a:prstClr val="black"/>
                </a:solidFill>
              </a:rPr>
              <a:t>Η άσκηση κοινωνικής πολιτικής στερείται πόρων και οι δημοσιονομικές πιέσεις επάγονται αυξήσεις στις φορολογικές επιβαρύνσεις</a:t>
            </a:r>
          </a:p>
        </p:txBody>
      </p:sp>
      <p:grpSp>
        <p:nvGrpSpPr>
          <p:cNvPr id="20" name="Group 818"/>
          <p:cNvGrpSpPr>
            <a:grpSpLocks noChangeAspect="1"/>
          </p:cNvGrpSpPr>
          <p:nvPr/>
        </p:nvGrpSpPr>
        <p:grpSpPr bwMode="auto">
          <a:xfrm>
            <a:off x="4272175" y="2606838"/>
            <a:ext cx="546010" cy="546008"/>
            <a:chOff x="5841" y="3004"/>
            <a:chExt cx="340" cy="340"/>
          </a:xfrm>
          <a:solidFill>
            <a:sysClr val="window" lastClr="FFFFFF"/>
          </a:solidFill>
        </p:grpSpPr>
        <p:sp>
          <p:nvSpPr>
            <p:cNvPr id="21" name="Freeform 819"/>
            <p:cNvSpPr>
              <a:spLocks noEditPoints="1"/>
            </p:cNvSpPr>
            <p:nvPr/>
          </p:nvSpPr>
          <p:spPr bwMode="auto">
            <a:xfrm>
              <a:off x="5975" y="3124"/>
              <a:ext cx="71" cy="156"/>
            </a:xfrm>
            <a:custGeom>
              <a:avLst/>
              <a:gdLst>
                <a:gd name="T0" fmla="*/ 75 w 107"/>
                <a:gd name="T1" fmla="*/ 8 h 235"/>
                <a:gd name="T2" fmla="*/ 64 w 107"/>
                <a:gd name="T3" fmla="*/ 0 h 235"/>
                <a:gd name="T4" fmla="*/ 43 w 107"/>
                <a:gd name="T5" fmla="*/ 0 h 235"/>
                <a:gd name="T6" fmla="*/ 33 w 107"/>
                <a:gd name="T7" fmla="*/ 8 h 235"/>
                <a:gd name="T8" fmla="*/ 1 w 107"/>
                <a:gd name="T9" fmla="*/ 136 h 235"/>
                <a:gd name="T10" fmla="*/ 3 w 107"/>
                <a:gd name="T11" fmla="*/ 145 h 235"/>
                <a:gd name="T12" fmla="*/ 11 w 107"/>
                <a:gd name="T13" fmla="*/ 149 h 235"/>
                <a:gd name="T14" fmla="*/ 22 w 107"/>
                <a:gd name="T15" fmla="*/ 149 h 235"/>
                <a:gd name="T16" fmla="*/ 22 w 107"/>
                <a:gd name="T17" fmla="*/ 224 h 235"/>
                <a:gd name="T18" fmla="*/ 32 w 107"/>
                <a:gd name="T19" fmla="*/ 235 h 235"/>
                <a:gd name="T20" fmla="*/ 43 w 107"/>
                <a:gd name="T21" fmla="*/ 224 h 235"/>
                <a:gd name="T22" fmla="*/ 43 w 107"/>
                <a:gd name="T23" fmla="*/ 149 h 235"/>
                <a:gd name="T24" fmla="*/ 64 w 107"/>
                <a:gd name="T25" fmla="*/ 149 h 235"/>
                <a:gd name="T26" fmla="*/ 64 w 107"/>
                <a:gd name="T27" fmla="*/ 224 h 235"/>
                <a:gd name="T28" fmla="*/ 75 w 107"/>
                <a:gd name="T29" fmla="*/ 235 h 235"/>
                <a:gd name="T30" fmla="*/ 86 w 107"/>
                <a:gd name="T31" fmla="*/ 224 h 235"/>
                <a:gd name="T32" fmla="*/ 86 w 107"/>
                <a:gd name="T33" fmla="*/ 149 h 235"/>
                <a:gd name="T34" fmla="*/ 96 w 107"/>
                <a:gd name="T35" fmla="*/ 149 h 235"/>
                <a:gd name="T36" fmla="*/ 105 w 107"/>
                <a:gd name="T37" fmla="*/ 145 h 235"/>
                <a:gd name="T38" fmla="*/ 107 w 107"/>
                <a:gd name="T39" fmla="*/ 136 h 235"/>
                <a:gd name="T40" fmla="*/ 75 w 107"/>
                <a:gd name="T41" fmla="*/ 8 h 235"/>
                <a:gd name="T42" fmla="*/ 51 w 107"/>
                <a:gd name="T43" fmla="*/ 21 h 235"/>
                <a:gd name="T44" fmla="*/ 56 w 107"/>
                <a:gd name="T45" fmla="*/ 21 h 235"/>
                <a:gd name="T46" fmla="*/ 83 w 107"/>
                <a:gd name="T47" fmla="*/ 128 h 235"/>
                <a:gd name="T48" fmla="*/ 25 w 107"/>
                <a:gd name="T49" fmla="*/ 128 h 235"/>
                <a:gd name="T50" fmla="*/ 51 w 107"/>
                <a:gd name="T51" fmla="*/ 2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235">
                  <a:moveTo>
                    <a:pt x="75" y="8"/>
                  </a:moveTo>
                  <a:cubicBezTo>
                    <a:pt x="73" y="3"/>
                    <a:pt x="69" y="0"/>
                    <a:pt x="64" y="0"/>
                  </a:cubicBezTo>
                  <a:cubicBezTo>
                    <a:pt x="43" y="0"/>
                    <a:pt x="43" y="0"/>
                    <a:pt x="43" y="0"/>
                  </a:cubicBezTo>
                  <a:cubicBezTo>
                    <a:pt x="38" y="0"/>
                    <a:pt x="34" y="3"/>
                    <a:pt x="33" y="8"/>
                  </a:cubicBezTo>
                  <a:cubicBezTo>
                    <a:pt x="1" y="136"/>
                    <a:pt x="1" y="136"/>
                    <a:pt x="1" y="136"/>
                  </a:cubicBezTo>
                  <a:cubicBezTo>
                    <a:pt x="0" y="139"/>
                    <a:pt x="1" y="143"/>
                    <a:pt x="3" y="145"/>
                  </a:cubicBezTo>
                  <a:cubicBezTo>
                    <a:pt x="5" y="148"/>
                    <a:pt x="8" y="149"/>
                    <a:pt x="11" y="149"/>
                  </a:cubicBezTo>
                  <a:cubicBezTo>
                    <a:pt x="22" y="149"/>
                    <a:pt x="22" y="149"/>
                    <a:pt x="22" y="149"/>
                  </a:cubicBezTo>
                  <a:cubicBezTo>
                    <a:pt x="22" y="224"/>
                    <a:pt x="22" y="224"/>
                    <a:pt x="22" y="224"/>
                  </a:cubicBezTo>
                  <a:cubicBezTo>
                    <a:pt x="22" y="230"/>
                    <a:pt x="26" y="235"/>
                    <a:pt x="32" y="235"/>
                  </a:cubicBezTo>
                  <a:cubicBezTo>
                    <a:pt x="38" y="235"/>
                    <a:pt x="43" y="230"/>
                    <a:pt x="43" y="224"/>
                  </a:cubicBezTo>
                  <a:cubicBezTo>
                    <a:pt x="43" y="149"/>
                    <a:pt x="43" y="149"/>
                    <a:pt x="43" y="149"/>
                  </a:cubicBezTo>
                  <a:cubicBezTo>
                    <a:pt x="64" y="149"/>
                    <a:pt x="64" y="149"/>
                    <a:pt x="64" y="149"/>
                  </a:cubicBezTo>
                  <a:cubicBezTo>
                    <a:pt x="64" y="224"/>
                    <a:pt x="64" y="224"/>
                    <a:pt x="64" y="224"/>
                  </a:cubicBezTo>
                  <a:cubicBezTo>
                    <a:pt x="64" y="230"/>
                    <a:pt x="69" y="235"/>
                    <a:pt x="75" y="235"/>
                  </a:cubicBezTo>
                  <a:cubicBezTo>
                    <a:pt x="81" y="235"/>
                    <a:pt x="86" y="230"/>
                    <a:pt x="86" y="224"/>
                  </a:cubicBezTo>
                  <a:cubicBezTo>
                    <a:pt x="86" y="149"/>
                    <a:pt x="86" y="149"/>
                    <a:pt x="86" y="149"/>
                  </a:cubicBezTo>
                  <a:cubicBezTo>
                    <a:pt x="96" y="149"/>
                    <a:pt x="96" y="149"/>
                    <a:pt x="96" y="149"/>
                  </a:cubicBezTo>
                  <a:cubicBezTo>
                    <a:pt x="100" y="149"/>
                    <a:pt x="103" y="148"/>
                    <a:pt x="105" y="145"/>
                  </a:cubicBezTo>
                  <a:cubicBezTo>
                    <a:pt x="107" y="143"/>
                    <a:pt x="107" y="139"/>
                    <a:pt x="107" y="136"/>
                  </a:cubicBezTo>
                  <a:lnTo>
                    <a:pt x="75" y="8"/>
                  </a:lnTo>
                  <a:close/>
                  <a:moveTo>
                    <a:pt x="51" y="21"/>
                  </a:moveTo>
                  <a:cubicBezTo>
                    <a:pt x="56" y="21"/>
                    <a:pt x="56" y="21"/>
                    <a:pt x="56" y="21"/>
                  </a:cubicBezTo>
                  <a:cubicBezTo>
                    <a:pt x="83" y="128"/>
                    <a:pt x="83" y="128"/>
                    <a:pt x="83" y="128"/>
                  </a:cubicBezTo>
                  <a:cubicBezTo>
                    <a:pt x="25" y="128"/>
                    <a:pt x="25" y="128"/>
                    <a:pt x="25" y="128"/>
                  </a:cubicBezTo>
                  <a:lnTo>
                    <a:pt x="51" y="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endParaRPr>
            </a:p>
          </p:txBody>
        </p:sp>
        <p:sp>
          <p:nvSpPr>
            <p:cNvPr id="22" name="Freeform 820"/>
            <p:cNvSpPr>
              <a:spLocks noEditPoints="1"/>
            </p:cNvSpPr>
            <p:nvPr/>
          </p:nvSpPr>
          <p:spPr bwMode="auto">
            <a:xfrm>
              <a:off x="5990" y="3068"/>
              <a:ext cx="42"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2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49" y="64"/>
                    <a:pt x="64" y="49"/>
                    <a:pt x="64" y="32"/>
                  </a:cubicBezTo>
                  <a:cubicBezTo>
                    <a:pt x="64" y="14"/>
                    <a:pt x="49" y="0"/>
                    <a:pt x="32" y="0"/>
                  </a:cubicBezTo>
                  <a:cubicBezTo>
                    <a:pt x="14" y="0"/>
                    <a:pt x="0" y="14"/>
                    <a:pt x="0" y="32"/>
                  </a:cubicBezTo>
                  <a:cubicBezTo>
                    <a:pt x="0" y="49"/>
                    <a:pt x="14" y="64"/>
                    <a:pt x="32" y="64"/>
                  </a:cubicBezTo>
                  <a:close/>
                  <a:moveTo>
                    <a:pt x="32" y="21"/>
                  </a:moveTo>
                  <a:cubicBezTo>
                    <a:pt x="38" y="21"/>
                    <a:pt x="42" y="26"/>
                    <a:pt x="42" y="32"/>
                  </a:cubicBezTo>
                  <a:cubicBezTo>
                    <a:pt x="42" y="38"/>
                    <a:pt x="38" y="42"/>
                    <a:pt x="32" y="42"/>
                  </a:cubicBezTo>
                  <a:cubicBezTo>
                    <a:pt x="26" y="42"/>
                    <a:pt x="21" y="38"/>
                    <a:pt x="21" y="32"/>
                  </a:cubicBezTo>
                  <a:cubicBezTo>
                    <a:pt x="21" y="26"/>
                    <a:pt x="26" y="21"/>
                    <a:pt x="32"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endParaRPr>
            </a:p>
          </p:txBody>
        </p:sp>
        <p:sp>
          <p:nvSpPr>
            <p:cNvPr id="23" name="Freeform 821"/>
            <p:cNvSpPr>
              <a:spLocks noEditPoints="1"/>
            </p:cNvSpPr>
            <p:nvPr/>
          </p:nvSpPr>
          <p:spPr bwMode="auto">
            <a:xfrm>
              <a:off x="5841" y="3004"/>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endParaRPr>
            </a:p>
          </p:txBody>
        </p:sp>
      </p:grpSp>
      <p:grpSp>
        <p:nvGrpSpPr>
          <p:cNvPr id="24" name="Group 828"/>
          <p:cNvGrpSpPr>
            <a:grpSpLocks noChangeAspect="1"/>
          </p:cNvGrpSpPr>
          <p:nvPr/>
        </p:nvGrpSpPr>
        <p:grpSpPr bwMode="auto">
          <a:xfrm>
            <a:off x="5316463" y="4634744"/>
            <a:ext cx="552622" cy="551000"/>
            <a:chOff x="5042" y="3019"/>
            <a:chExt cx="341" cy="340"/>
          </a:xfrm>
          <a:solidFill>
            <a:sysClr val="window" lastClr="FFFFFF"/>
          </a:solidFill>
        </p:grpSpPr>
        <p:sp>
          <p:nvSpPr>
            <p:cNvPr id="25" name="Freeform 829"/>
            <p:cNvSpPr>
              <a:spLocks noEditPoints="1"/>
            </p:cNvSpPr>
            <p:nvPr/>
          </p:nvSpPr>
          <p:spPr bwMode="auto">
            <a:xfrm>
              <a:off x="5226" y="3139"/>
              <a:ext cx="72" cy="156"/>
            </a:xfrm>
            <a:custGeom>
              <a:avLst/>
              <a:gdLst>
                <a:gd name="T0" fmla="*/ 74 w 107"/>
                <a:gd name="T1" fmla="*/ 8 h 235"/>
                <a:gd name="T2" fmla="*/ 64 w 107"/>
                <a:gd name="T3" fmla="*/ 0 h 235"/>
                <a:gd name="T4" fmla="*/ 43 w 107"/>
                <a:gd name="T5" fmla="*/ 0 h 235"/>
                <a:gd name="T6" fmla="*/ 32 w 107"/>
                <a:gd name="T7" fmla="*/ 8 h 235"/>
                <a:gd name="T8" fmla="*/ 0 w 107"/>
                <a:gd name="T9" fmla="*/ 136 h 235"/>
                <a:gd name="T10" fmla="*/ 2 w 107"/>
                <a:gd name="T11" fmla="*/ 145 h 235"/>
                <a:gd name="T12" fmla="*/ 11 w 107"/>
                <a:gd name="T13" fmla="*/ 149 h 235"/>
                <a:gd name="T14" fmla="*/ 21 w 107"/>
                <a:gd name="T15" fmla="*/ 149 h 235"/>
                <a:gd name="T16" fmla="*/ 21 w 107"/>
                <a:gd name="T17" fmla="*/ 224 h 235"/>
                <a:gd name="T18" fmla="*/ 32 w 107"/>
                <a:gd name="T19" fmla="*/ 235 h 235"/>
                <a:gd name="T20" fmla="*/ 43 w 107"/>
                <a:gd name="T21" fmla="*/ 224 h 235"/>
                <a:gd name="T22" fmla="*/ 43 w 107"/>
                <a:gd name="T23" fmla="*/ 149 h 235"/>
                <a:gd name="T24" fmla="*/ 64 w 107"/>
                <a:gd name="T25" fmla="*/ 149 h 235"/>
                <a:gd name="T26" fmla="*/ 64 w 107"/>
                <a:gd name="T27" fmla="*/ 224 h 235"/>
                <a:gd name="T28" fmla="*/ 75 w 107"/>
                <a:gd name="T29" fmla="*/ 235 h 235"/>
                <a:gd name="T30" fmla="*/ 85 w 107"/>
                <a:gd name="T31" fmla="*/ 224 h 235"/>
                <a:gd name="T32" fmla="*/ 85 w 107"/>
                <a:gd name="T33" fmla="*/ 149 h 235"/>
                <a:gd name="T34" fmla="*/ 96 w 107"/>
                <a:gd name="T35" fmla="*/ 149 h 235"/>
                <a:gd name="T36" fmla="*/ 104 w 107"/>
                <a:gd name="T37" fmla="*/ 145 h 235"/>
                <a:gd name="T38" fmla="*/ 106 w 107"/>
                <a:gd name="T39" fmla="*/ 136 h 235"/>
                <a:gd name="T40" fmla="*/ 74 w 107"/>
                <a:gd name="T41" fmla="*/ 8 h 235"/>
                <a:gd name="T42" fmla="*/ 51 w 107"/>
                <a:gd name="T43" fmla="*/ 21 h 235"/>
                <a:gd name="T44" fmla="*/ 56 w 107"/>
                <a:gd name="T45" fmla="*/ 21 h 235"/>
                <a:gd name="T46" fmla="*/ 82 w 107"/>
                <a:gd name="T47" fmla="*/ 128 h 235"/>
                <a:gd name="T48" fmla="*/ 24 w 107"/>
                <a:gd name="T49" fmla="*/ 128 h 235"/>
                <a:gd name="T50" fmla="*/ 51 w 107"/>
                <a:gd name="T51" fmla="*/ 2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235">
                  <a:moveTo>
                    <a:pt x="74" y="8"/>
                  </a:moveTo>
                  <a:cubicBezTo>
                    <a:pt x="73" y="3"/>
                    <a:pt x="69" y="0"/>
                    <a:pt x="64" y="0"/>
                  </a:cubicBezTo>
                  <a:cubicBezTo>
                    <a:pt x="43" y="0"/>
                    <a:pt x="43" y="0"/>
                    <a:pt x="43" y="0"/>
                  </a:cubicBezTo>
                  <a:cubicBezTo>
                    <a:pt x="38" y="0"/>
                    <a:pt x="34" y="3"/>
                    <a:pt x="32" y="8"/>
                  </a:cubicBezTo>
                  <a:cubicBezTo>
                    <a:pt x="0" y="136"/>
                    <a:pt x="0" y="136"/>
                    <a:pt x="0" y="136"/>
                  </a:cubicBezTo>
                  <a:cubicBezTo>
                    <a:pt x="0" y="139"/>
                    <a:pt x="0" y="143"/>
                    <a:pt x="2" y="145"/>
                  </a:cubicBezTo>
                  <a:cubicBezTo>
                    <a:pt x="4" y="148"/>
                    <a:pt x="7" y="149"/>
                    <a:pt x="11" y="149"/>
                  </a:cubicBezTo>
                  <a:cubicBezTo>
                    <a:pt x="21" y="149"/>
                    <a:pt x="21" y="149"/>
                    <a:pt x="21" y="149"/>
                  </a:cubicBezTo>
                  <a:cubicBezTo>
                    <a:pt x="21" y="224"/>
                    <a:pt x="21" y="224"/>
                    <a:pt x="21" y="224"/>
                  </a:cubicBezTo>
                  <a:cubicBezTo>
                    <a:pt x="21" y="230"/>
                    <a:pt x="26" y="235"/>
                    <a:pt x="32" y="235"/>
                  </a:cubicBezTo>
                  <a:cubicBezTo>
                    <a:pt x="38" y="235"/>
                    <a:pt x="43" y="230"/>
                    <a:pt x="43" y="224"/>
                  </a:cubicBezTo>
                  <a:cubicBezTo>
                    <a:pt x="43" y="149"/>
                    <a:pt x="43" y="149"/>
                    <a:pt x="43" y="149"/>
                  </a:cubicBezTo>
                  <a:cubicBezTo>
                    <a:pt x="64" y="149"/>
                    <a:pt x="64" y="149"/>
                    <a:pt x="64" y="149"/>
                  </a:cubicBezTo>
                  <a:cubicBezTo>
                    <a:pt x="64" y="224"/>
                    <a:pt x="64" y="224"/>
                    <a:pt x="64" y="224"/>
                  </a:cubicBezTo>
                  <a:cubicBezTo>
                    <a:pt x="64" y="230"/>
                    <a:pt x="69" y="235"/>
                    <a:pt x="75" y="235"/>
                  </a:cubicBezTo>
                  <a:cubicBezTo>
                    <a:pt x="81" y="235"/>
                    <a:pt x="85" y="230"/>
                    <a:pt x="85" y="224"/>
                  </a:cubicBezTo>
                  <a:cubicBezTo>
                    <a:pt x="85" y="149"/>
                    <a:pt x="85" y="149"/>
                    <a:pt x="85" y="149"/>
                  </a:cubicBezTo>
                  <a:cubicBezTo>
                    <a:pt x="96" y="149"/>
                    <a:pt x="96" y="149"/>
                    <a:pt x="96" y="149"/>
                  </a:cubicBezTo>
                  <a:cubicBezTo>
                    <a:pt x="99" y="149"/>
                    <a:pt x="102" y="148"/>
                    <a:pt x="104" y="145"/>
                  </a:cubicBezTo>
                  <a:cubicBezTo>
                    <a:pt x="106" y="143"/>
                    <a:pt x="107" y="139"/>
                    <a:pt x="106" y="136"/>
                  </a:cubicBezTo>
                  <a:lnTo>
                    <a:pt x="74" y="8"/>
                  </a:lnTo>
                  <a:close/>
                  <a:moveTo>
                    <a:pt x="51" y="21"/>
                  </a:moveTo>
                  <a:cubicBezTo>
                    <a:pt x="56" y="21"/>
                    <a:pt x="56" y="21"/>
                    <a:pt x="56" y="21"/>
                  </a:cubicBezTo>
                  <a:cubicBezTo>
                    <a:pt x="82" y="128"/>
                    <a:pt x="82" y="128"/>
                    <a:pt x="82" y="128"/>
                  </a:cubicBezTo>
                  <a:cubicBezTo>
                    <a:pt x="24" y="128"/>
                    <a:pt x="24" y="128"/>
                    <a:pt x="24" y="128"/>
                  </a:cubicBezTo>
                  <a:lnTo>
                    <a:pt x="51" y="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endParaRPr>
            </a:p>
          </p:txBody>
        </p:sp>
        <p:sp>
          <p:nvSpPr>
            <p:cNvPr id="26" name="Freeform 830"/>
            <p:cNvSpPr>
              <a:spLocks noEditPoints="1"/>
            </p:cNvSpPr>
            <p:nvPr/>
          </p:nvSpPr>
          <p:spPr bwMode="auto">
            <a:xfrm>
              <a:off x="5240" y="3083"/>
              <a:ext cx="43"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5" y="0"/>
                    <a:pt x="0" y="14"/>
                    <a:pt x="0" y="32"/>
                  </a:cubicBezTo>
                  <a:cubicBezTo>
                    <a:pt x="0" y="49"/>
                    <a:pt x="15" y="64"/>
                    <a:pt x="32" y="64"/>
                  </a:cubicBezTo>
                  <a:close/>
                  <a:moveTo>
                    <a:pt x="32" y="21"/>
                  </a:moveTo>
                  <a:cubicBezTo>
                    <a:pt x="38" y="21"/>
                    <a:pt x="43" y="26"/>
                    <a:pt x="43" y="32"/>
                  </a:cubicBezTo>
                  <a:cubicBezTo>
                    <a:pt x="43" y="38"/>
                    <a:pt x="38" y="42"/>
                    <a:pt x="32" y="42"/>
                  </a:cubicBezTo>
                  <a:cubicBezTo>
                    <a:pt x="26" y="42"/>
                    <a:pt x="22" y="38"/>
                    <a:pt x="22" y="32"/>
                  </a:cubicBezTo>
                  <a:cubicBezTo>
                    <a:pt x="22" y="26"/>
                    <a:pt x="26" y="21"/>
                    <a:pt x="32"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endParaRPr>
            </a:p>
          </p:txBody>
        </p:sp>
        <p:sp>
          <p:nvSpPr>
            <p:cNvPr id="27" name="Freeform 831"/>
            <p:cNvSpPr>
              <a:spLocks noEditPoints="1"/>
            </p:cNvSpPr>
            <p:nvPr/>
          </p:nvSpPr>
          <p:spPr bwMode="auto">
            <a:xfrm>
              <a:off x="5127" y="3139"/>
              <a:ext cx="71" cy="156"/>
            </a:xfrm>
            <a:custGeom>
              <a:avLst/>
              <a:gdLst>
                <a:gd name="T0" fmla="*/ 96 w 106"/>
                <a:gd name="T1" fmla="*/ 0 h 235"/>
                <a:gd name="T2" fmla="*/ 10 w 106"/>
                <a:gd name="T3" fmla="*/ 0 h 235"/>
                <a:gd name="T4" fmla="*/ 0 w 106"/>
                <a:gd name="T5" fmla="*/ 11 h 235"/>
                <a:gd name="T6" fmla="*/ 0 w 106"/>
                <a:gd name="T7" fmla="*/ 117 h 235"/>
                <a:gd name="T8" fmla="*/ 10 w 106"/>
                <a:gd name="T9" fmla="*/ 128 h 235"/>
                <a:gd name="T10" fmla="*/ 21 w 106"/>
                <a:gd name="T11" fmla="*/ 128 h 235"/>
                <a:gd name="T12" fmla="*/ 21 w 106"/>
                <a:gd name="T13" fmla="*/ 224 h 235"/>
                <a:gd name="T14" fmla="*/ 32 w 106"/>
                <a:gd name="T15" fmla="*/ 235 h 235"/>
                <a:gd name="T16" fmla="*/ 42 w 106"/>
                <a:gd name="T17" fmla="*/ 224 h 235"/>
                <a:gd name="T18" fmla="*/ 42 w 106"/>
                <a:gd name="T19" fmla="*/ 128 h 235"/>
                <a:gd name="T20" fmla="*/ 64 w 106"/>
                <a:gd name="T21" fmla="*/ 128 h 235"/>
                <a:gd name="T22" fmla="*/ 64 w 106"/>
                <a:gd name="T23" fmla="*/ 224 h 235"/>
                <a:gd name="T24" fmla="*/ 74 w 106"/>
                <a:gd name="T25" fmla="*/ 235 h 235"/>
                <a:gd name="T26" fmla="*/ 85 w 106"/>
                <a:gd name="T27" fmla="*/ 224 h 235"/>
                <a:gd name="T28" fmla="*/ 85 w 106"/>
                <a:gd name="T29" fmla="*/ 128 h 235"/>
                <a:gd name="T30" fmla="*/ 96 w 106"/>
                <a:gd name="T31" fmla="*/ 128 h 235"/>
                <a:gd name="T32" fmla="*/ 106 w 106"/>
                <a:gd name="T33" fmla="*/ 117 h 235"/>
                <a:gd name="T34" fmla="*/ 106 w 106"/>
                <a:gd name="T35" fmla="*/ 11 h 235"/>
                <a:gd name="T36" fmla="*/ 96 w 106"/>
                <a:gd name="T37" fmla="*/ 0 h 235"/>
                <a:gd name="T38" fmla="*/ 85 w 106"/>
                <a:gd name="T39" fmla="*/ 107 h 235"/>
                <a:gd name="T40" fmla="*/ 21 w 106"/>
                <a:gd name="T41" fmla="*/ 107 h 235"/>
                <a:gd name="T42" fmla="*/ 21 w 106"/>
                <a:gd name="T43" fmla="*/ 21 h 235"/>
                <a:gd name="T44" fmla="*/ 85 w 106"/>
                <a:gd name="T45" fmla="*/ 21 h 235"/>
                <a:gd name="T46" fmla="*/ 85 w 106"/>
                <a:gd name="T47"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6" h="235">
                  <a:moveTo>
                    <a:pt x="96" y="0"/>
                  </a:moveTo>
                  <a:cubicBezTo>
                    <a:pt x="10" y="0"/>
                    <a:pt x="10" y="0"/>
                    <a:pt x="10" y="0"/>
                  </a:cubicBezTo>
                  <a:cubicBezTo>
                    <a:pt x="4" y="0"/>
                    <a:pt x="0" y="5"/>
                    <a:pt x="0" y="11"/>
                  </a:cubicBezTo>
                  <a:cubicBezTo>
                    <a:pt x="0" y="117"/>
                    <a:pt x="0" y="117"/>
                    <a:pt x="0" y="117"/>
                  </a:cubicBezTo>
                  <a:cubicBezTo>
                    <a:pt x="0" y="123"/>
                    <a:pt x="4" y="128"/>
                    <a:pt x="10" y="128"/>
                  </a:cubicBezTo>
                  <a:cubicBezTo>
                    <a:pt x="21" y="128"/>
                    <a:pt x="21" y="128"/>
                    <a:pt x="21" y="128"/>
                  </a:cubicBezTo>
                  <a:cubicBezTo>
                    <a:pt x="21" y="224"/>
                    <a:pt x="21" y="224"/>
                    <a:pt x="21" y="224"/>
                  </a:cubicBezTo>
                  <a:cubicBezTo>
                    <a:pt x="21" y="230"/>
                    <a:pt x="26" y="235"/>
                    <a:pt x="32" y="235"/>
                  </a:cubicBezTo>
                  <a:cubicBezTo>
                    <a:pt x="38" y="235"/>
                    <a:pt x="42" y="230"/>
                    <a:pt x="42" y="224"/>
                  </a:cubicBezTo>
                  <a:cubicBezTo>
                    <a:pt x="42" y="128"/>
                    <a:pt x="42" y="128"/>
                    <a:pt x="42" y="128"/>
                  </a:cubicBezTo>
                  <a:cubicBezTo>
                    <a:pt x="64" y="128"/>
                    <a:pt x="64" y="128"/>
                    <a:pt x="64" y="128"/>
                  </a:cubicBezTo>
                  <a:cubicBezTo>
                    <a:pt x="64" y="224"/>
                    <a:pt x="64" y="224"/>
                    <a:pt x="64" y="224"/>
                  </a:cubicBezTo>
                  <a:cubicBezTo>
                    <a:pt x="64" y="230"/>
                    <a:pt x="68" y="235"/>
                    <a:pt x="74" y="235"/>
                  </a:cubicBezTo>
                  <a:cubicBezTo>
                    <a:pt x="80" y="235"/>
                    <a:pt x="85" y="230"/>
                    <a:pt x="85" y="224"/>
                  </a:cubicBezTo>
                  <a:cubicBezTo>
                    <a:pt x="85" y="128"/>
                    <a:pt x="85" y="128"/>
                    <a:pt x="85" y="128"/>
                  </a:cubicBezTo>
                  <a:cubicBezTo>
                    <a:pt x="96" y="128"/>
                    <a:pt x="96" y="128"/>
                    <a:pt x="96" y="128"/>
                  </a:cubicBezTo>
                  <a:cubicBezTo>
                    <a:pt x="102" y="128"/>
                    <a:pt x="106" y="123"/>
                    <a:pt x="106" y="117"/>
                  </a:cubicBezTo>
                  <a:cubicBezTo>
                    <a:pt x="106" y="11"/>
                    <a:pt x="106" y="11"/>
                    <a:pt x="106" y="11"/>
                  </a:cubicBezTo>
                  <a:cubicBezTo>
                    <a:pt x="106" y="5"/>
                    <a:pt x="102" y="0"/>
                    <a:pt x="96" y="0"/>
                  </a:cubicBezTo>
                  <a:close/>
                  <a:moveTo>
                    <a:pt x="85" y="107"/>
                  </a:moveTo>
                  <a:cubicBezTo>
                    <a:pt x="21" y="107"/>
                    <a:pt x="21" y="107"/>
                    <a:pt x="21" y="107"/>
                  </a:cubicBezTo>
                  <a:cubicBezTo>
                    <a:pt x="21" y="21"/>
                    <a:pt x="21" y="21"/>
                    <a:pt x="21" y="21"/>
                  </a:cubicBezTo>
                  <a:cubicBezTo>
                    <a:pt x="85" y="21"/>
                    <a:pt x="85" y="21"/>
                    <a:pt x="85" y="21"/>
                  </a:cubicBezTo>
                  <a:lnTo>
                    <a:pt x="85" y="10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endParaRPr>
            </a:p>
          </p:txBody>
        </p:sp>
        <p:sp>
          <p:nvSpPr>
            <p:cNvPr id="28" name="Freeform 832"/>
            <p:cNvSpPr>
              <a:spLocks noEditPoints="1"/>
            </p:cNvSpPr>
            <p:nvPr/>
          </p:nvSpPr>
          <p:spPr bwMode="auto">
            <a:xfrm>
              <a:off x="5141" y="3083"/>
              <a:ext cx="43"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4" y="0"/>
                    <a:pt x="0" y="14"/>
                    <a:pt x="0" y="32"/>
                  </a:cubicBezTo>
                  <a:cubicBezTo>
                    <a:pt x="0" y="49"/>
                    <a:pt x="14" y="64"/>
                    <a:pt x="32" y="64"/>
                  </a:cubicBezTo>
                  <a:close/>
                  <a:moveTo>
                    <a:pt x="32" y="21"/>
                  </a:moveTo>
                  <a:cubicBezTo>
                    <a:pt x="38" y="21"/>
                    <a:pt x="43" y="26"/>
                    <a:pt x="43" y="32"/>
                  </a:cubicBezTo>
                  <a:cubicBezTo>
                    <a:pt x="43" y="38"/>
                    <a:pt x="38" y="42"/>
                    <a:pt x="32" y="42"/>
                  </a:cubicBezTo>
                  <a:cubicBezTo>
                    <a:pt x="26" y="42"/>
                    <a:pt x="21" y="38"/>
                    <a:pt x="21" y="32"/>
                  </a:cubicBezTo>
                  <a:cubicBezTo>
                    <a:pt x="21" y="26"/>
                    <a:pt x="26" y="21"/>
                    <a:pt x="32"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endParaRPr>
            </a:p>
          </p:txBody>
        </p:sp>
        <p:sp>
          <p:nvSpPr>
            <p:cNvPr id="29" name="Freeform 833"/>
            <p:cNvSpPr>
              <a:spLocks noEditPoints="1"/>
            </p:cNvSpPr>
            <p:nvPr/>
          </p:nvSpPr>
          <p:spPr bwMode="auto">
            <a:xfrm>
              <a:off x="5042" y="3019"/>
              <a:ext cx="341"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endParaRPr>
            </a:p>
          </p:txBody>
        </p:sp>
      </p:grpSp>
      <p:grpSp>
        <p:nvGrpSpPr>
          <p:cNvPr id="30" name="Group 844"/>
          <p:cNvGrpSpPr>
            <a:grpSpLocks noChangeAspect="1"/>
          </p:cNvGrpSpPr>
          <p:nvPr/>
        </p:nvGrpSpPr>
        <p:grpSpPr bwMode="auto">
          <a:xfrm>
            <a:off x="3185739" y="4575424"/>
            <a:ext cx="551000" cy="551000"/>
            <a:chOff x="4301" y="3046"/>
            <a:chExt cx="340" cy="340"/>
          </a:xfrm>
          <a:solidFill>
            <a:sysClr val="window" lastClr="FFFFFF"/>
          </a:solidFill>
        </p:grpSpPr>
        <p:sp>
          <p:nvSpPr>
            <p:cNvPr id="31" name="Freeform 845"/>
            <p:cNvSpPr>
              <a:spLocks noEditPoints="1"/>
            </p:cNvSpPr>
            <p:nvPr/>
          </p:nvSpPr>
          <p:spPr bwMode="auto">
            <a:xfrm>
              <a:off x="4371" y="3166"/>
              <a:ext cx="57" cy="142"/>
            </a:xfrm>
            <a:custGeom>
              <a:avLst/>
              <a:gdLst>
                <a:gd name="T0" fmla="*/ 54 w 86"/>
                <a:gd name="T1" fmla="*/ 0 h 213"/>
                <a:gd name="T2" fmla="*/ 32 w 86"/>
                <a:gd name="T3" fmla="*/ 0 h 213"/>
                <a:gd name="T4" fmla="*/ 22 w 86"/>
                <a:gd name="T5" fmla="*/ 9 h 213"/>
                <a:gd name="T6" fmla="*/ 1 w 86"/>
                <a:gd name="T7" fmla="*/ 115 h 213"/>
                <a:gd name="T8" fmla="*/ 3 w 86"/>
                <a:gd name="T9" fmla="*/ 124 h 213"/>
                <a:gd name="T10" fmla="*/ 11 w 86"/>
                <a:gd name="T11" fmla="*/ 128 h 213"/>
                <a:gd name="T12" fmla="*/ 11 w 86"/>
                <a:gd name="T13" fmla="*/ 203 h 213"/>
                <a:gd name="T14" fmla="*/ 22 w 86"/>
                <a:gd name="T15" fmla="*/ 213 h 213"/>
                <a:gd name="T16" fmla="*/ 32 w 86"/>
                <a:gd name="T17" fmla="*/ 203 h 213"/>
                <a:gd name="T18" fmla="*/ 32 w 86"/>
                <a:gd name="T19" fmla="*/ 128 h 213"/>
                <a:gd name="T20" fmla="*/ 54 w 86"/>
                <a:gd name="T21" fmla="*/ 128 h 213"/>
                <a:gd name="T22" fmla="*/ 54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4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4" y="0"/>
                  </a:moveTo>
                  <a:cubicBezTo>
                    <a:pt x="32" y="0"/>
                    <a:pt x="32" y="0"/>
                    <a:pt x="32" y="0"/>
                  </a:cubicBezTo>
                  <a:cubicBezTo>
                    <a:pt x="27" y="0"/>
                    <a:pt x="23" y="4"/>
                    <a:pt x="22" y="9"/>
                  </a:cubicBezTo>
                  <a:cubicBezTo>
                    <a:pt x="1" y="115"/>
                    <a:pt x="1" y="115"/>
                    <a:pt x="1" y="115"/>
                  </a:cubicBezTo>
                  <a:cubicBezTo>
                    <a:pt x="0" y="118"/>
                    <a:pt x="1" y="122"/>
                    <a:pt x="3" y="124"/>
                  </a:cubicBezTo>
                  <a:cubicBezTo>
                    <a:pt x="5" y="127"/>
                    <a:pt x="8" y="128"/>
                    <a:pt x="11" y="128"/>
                  </a:cubicBezTo>
                  <a:cubicBezTo>
                    <a:pt x="11" y="203"/>
                    <a:pt x="11" y="203"/>
                    <a:pt x="11" y="203"/>
                  </a:cubicBezTo>
                  <a:cubicBezTo>
                    <a:pt x="11" y="209"/>
                    <a:pt x="16" y="213"/>
                    <a:pt x="22" y="213"/>
                  </a:cubicBezTo>
                  <a:cubicBezTo>
                    <a:pt x="28" y="213"/>
                    <a:pt x="32" y="209"/>
                    <a:pt x="32" y="203"/>
                  </a:cubicBezTo>
                  <a:cubicBezTo>
                    <a:pt x="32" y="128"/>
                    <a:pt x="32" y="128"/>
                    <a:pt x="32" y="128"/>
                  </a:cubicBezTo>
                  <a:cubicBezTo>
                    <a:pt x="54" y="128"/>
                    <a:pt x="54" y="128"/>
                    <a:pt x="54" y="128"/>
                  </a:cubicBezTo>
                  <a:cubicBezTo>
                    <a:pt x="54" y="203"/>
                    <a:pt x="54" y="203"/>
                    <a:pt x="54" y="203"/>
                  </a:cubicBezTo>
                  <a:cubicBezTo>
                    <a:pt x="54"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9" y="0"/>
                    <a:pt x="54"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endParaRPr>
            </a:p>
          </p:txBody>
        </p:sp>
        <p:sp>
          <p:nvSpPr>
            <p:cNvPr id="32" name="Freeform 846"/>
            <p:cNvSpPr>
              <a:spLocks noEditPoints="1"/>
            </p:cNvSpPr>
            <p:nvPr/>
          </p:nvSpPr>
          <p:spPr bwMode="auto">
            <a:xfrm>
              <a:off x="4379" y="3110"/>
              <a:ext cx="42"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4" y="0"/>
                    <a:pt x="0" y="14"/>
                    <a:pt x="0" y="32"/>
                  </a:cubicBezTo>
                  <a:cubicBezTo>
                    <a:pt x="0" y="49"/>
                    <a:pt x="14" y="64"/>
                    <a:pt x="32" y="64"/>
                  </a:cubicBezTo>
                  <a:close/>
                  <a:moveTo>
                    <a:pt x="32" y="21"/>
                  </a:moveTo>
                  <a:cubicBezTo>
                    <a:pt x="38" y="21"/>
                    <a:pt x="43" y="26"/>
                    <a:pt x="43" y="32"/>
                  </a:cubicBezTo>
                  <a:cubicBezTo>
                    <a:pt x="43" y="38"/>
                    <a:pt x="38" y="42"/>
                    <a:pt x="32" y="42"/>
                  </a:cubicBezTo>
                  <a:cubicBezTo>
                    <a:pt x="26" y="42"/>
                    <a:pt x="21" y="38"/>
                    <a:pt x="21" y="32"/>
                  </a:cubicBezTo>
                  <a:cubicBezTo>
                    <a:pt x="21" y="26"/>
                    <a:pt x="26" y="21"/>
                    <a:pt x="32"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endParaRPr>
            </a:p>
          </p:txBody>
        </p:sp>
        <p:sp>
          <p:nvSpPr>
            <p:cNvPr id="33" name="Freeform 847"/>
            <p:cNvSpPr>
              <a:spLocks noEditPoints="1"/>
            </p:cNvSpPr>
            <p:nvPr/>
          </p:nvSpPr>
          <p:spPr bwMode="auto">
            <a:xfrm>
              <a:off x="4513" y="3166"/>
              <a:ext cx="57" cy="142"/>
            </a:xfrm>
            <a:custGeom>
              <a:avLst/>
              <a:gdLst>
                <a:gd name="T0" fmla="*/ 74 w 85"/>
                <a:gd name="T1" fmla="*/ 0 h 213"/>
                <a:gd name="T2" fmla="*/ 10 w 85"/>
                <a:gd name="T3" fmla="*/ 0 h 213"/>
                <a:gd name="T4" fmla="*/ 0 w 85"/>
                <a:gd name="T5" fmla="*/ 11 h 213"/>
                <a:gd name="T6" fmla="*/ 0 w 85"/>
                <a:gd name="T7" fmla="*/ 96 h 213"/>
                <a:gd name="T8" fmla="*/ 10 w 85"/>
                <a:gd name="T9" fmla="*/ 107 h 213"/>
                <a:gd name="T10" fmla="*/ 10 w 85"/>
                <a:gd name="T11" fmla="*/ 203 h 213"/>
                <a:gd name="T12" fmla="*/ 21 w 85"/>
                <a:gd name="T13" fmla="*/ 213 h 213"/>
                <a:gd name="T14" fmla="*/ 32 w 85"/>
                <a:gd name="T15" fmla="*/ 203 h 213"/>
                <a:gd name="T16" fmla="*/ 32 w 85"/>
                <a:gd name="T17" fmla="*/ 107 h 213"/>
                <a:gd name="T18" fmla="*/ 53 w 85"/>
                <a:gd name="T19" fmla="*/ 107 h 213"/>
                <a:gd name="T20" fmla="*/ 53 w 85"/>
                <a:gd name="T21" fmla="*/ 203 h 213"/>
                <a:gd name="T22" fmla="*/ 64 w 85"/>
                <a:gd name="T23" fmla="*/ 213 h 213"/>
                <a:gd name="T24" fmla="*/ 74 w 85"/>
                <a:gd name="T25" fmla="*/ 203 h 213"/>
                <a:gd name="T26" fmla="*/ 74 w 85"/>
                <a:gd name="T27" fmla="*/ 107 h 213"/>
                <a:gd name="T28" fmla="*/ 85 w 85"/>
                <a:gd name="T29" fmla="*/ 96 h 213"/>
                <a:gd name="T30" fmla="*/ 85 w 85"/>
                <a:gd name="T31" fmla="*/ 11 h 213"/>
                <a:gd name="T32" fmla="*/ 74 w 85"/>
                <a:gd name="T33" fmla="*/ 0 h 213"/>
                <a:gd name="T34" fmla="*/ 21 w 85"/>
                <a:gd name="T35" fmla="*/ 21 h 213"/>
                <a:gd name="T36" fmla="*/ 64 w 85"/>
                <a:gd name="T37" fmla="*/ 21 h 213"/>
                <a:gd name="T38" fmla="*/ 64 w 85"/>
                <a:gd name="T39" fmla="*/ 85 h 213"/>
                <a:gd name="T40" fmla="*/ 21 w 85"/>
                <a:gd name="T41" fmla="*/ 85 h 213"/>
                <a:gd name="T42" fmla="*/ 21 w 85"/>
                <a:gd name="T43"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213">
                  <a:moveTo>
                    <a:pt x="74" y="0"/>
                  </a:moveTo>
                  <a:cubicBezTo>
                    <a:pt x="10" y="0"/>
                    <a:pt x="10" y="0"/>
                    <a:pt x="10" y="0"/>
                  </a:cubicBezTo>
                  <a:cubicBezTo>
                    <a:pt x="4" y="0"/>
                    <a:pt x="0" y="5"/>
                    <a:pt x="0" y="11"/>
                  </a:cubicBezTo>
                  <a:cubicBezTo>
                    <a:pt x="0" y="96"/>
                    <a:pt x="0" y="96"/>
                    <a:pt x="0" y="96"/>
                  </a:cubicBezTo>
                  <a:cubicBezTo>
                    <a:pt x="0" y="102"/>
                    <a:pt x="4" y="107"/>
                    <a:pt x="10" y="107"/>
                  </a:cubicBezTo>
                  <a:cubicBezTo>
                    <a:pt x="10" y="203"/>
                    <a:pt x="10" y="203"/>
                    <a:pt x="10" y="203"/>
                  </a:cubicBezTo>
                  <a:cubicBezTo>
                    <a:pt x="10" y="209"/>
                    <a:pt x="15" y="213"/>
                    <a:pt x="21" y="213"/>
                  </a:cubicBezTo>
                  <a:cubicBezTo>
                    <a:pt x="27" y="213"/>
                    <a:pt x="32" y="209"/>
                    <a:pt x="32" y="203"/>
                  </a:cubicBezTo>
                  <a:cubicBezTo>
                    <a:pt x="32" y="107"/>
                    <a:pt x="32" y="107"/>
                    <a:pt x="32" y="107"/>
                  </a:cubicBezTo>
                  <a:cubicBezTo>
                    <a:pt x="53" y="107"/>
                    <a:pt x="53" y="107"/>
                    <a:pt x="53" y="107"/>
                  </a:cubicBezTo>
                  <a:cubicBezTo>
                    <a:pt x="53" y="203"/>
                    <a:pt x="53" y="203"/>
                    <a:pt x="53" y="203"/>
                  </a:cubicBezTo>
                  <a:cubicBezTo>
                    <a:pt x="53" y="209"/>
                    <a:pt x="58" y="213"/>
                    <a:pt x="64" y="213"/>
                  </a:cubicBezTo>
                  <a:cubicBezTo>
                    <a:pt x="70" y="213"/>
                    <a:pt x="74" y="209"/>
                    <a:pt x="74" y="203"/>
                  </a:cubicBezTo>
                  <a:cubicBezTo>
                    <a:pt x="74" y="107"/>
                    <a:pt x="74" y="107"/>
                    <a:pt x="74" y="107"/>
                  </a:cubicBezTo>
                  <a:cubicBezTo>
                    <a:pt x="80" y="107"/>
                    <a:pt x="85" y="102"/>
                    <a:pt x="85" y="96"/>
                  </a:cubicBezTo>
                  <a:cubicBezTo>
                    <a:pt x="85" y="11"/>
                    <a:pt x="85" y="11"/>
                    <a:pt x="85" y="11"/>
                  </a:cubicBezTo>
                  <a:cubicBezTo>
                    <a:pt x="85" y="5"/>
                    <a:pt x="80" y="0"/>
                    <a:pt x="74" y="0"/>
                  </a:cubicBezTo>
                  <a:close/>
                  <a:moveTo>
                    <a:pt x="21" y="21"/>
                  </a:moveTo>
                  <a:cubicBezTo>
                    <a:pt x="64" y="21"/>
                    <a:pt x="64" y="21"/>
                    <a:pt x="64" y="21"/>
                  </a:cubicBezTo>
                  <a:cubicBezTo>
                    <a:pt x="64" y="85"/>
                    <a:pt x="64" y="85"/>
                    <a:pt x="64" y="85"/>
                  </a:cubicBezTo>
                  <a:cubicBezTo>
                    <a:pt x="21" y="85"/>
                    <a:pt x="21" y="85"/>
                    <a:pt x="21" y="85"/>
                  </a:cubicBezTo>
                  <a:lnTo>
                    <a:pt x="21" y="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endParaRPr>
            </a:p>
          </p:txBody>
        </p:sp>
        <p:sp>
          <p:nvSpPr>
            <p:cNvPr id="34" name="Freeform 848"/>
            <p:cNvSpPr>
              <a:spLocks noEditPoints="1"/>
            </p:cNvSpPr>
            <p:nvPr/>
          </p:nvSpPr>
          <p:spPr bwMode="auto">
            <a:xfrm>
              <a:off x="4520" y="3110"/>
              <a:ext cx="43"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5" y="0"/>
                    <a:pt x="0" y="14"/>
                    <a:pt x="0" y="32"/>
                  </a:cubicBezTo>
                  <a:cubicBezTo>
                    <a:pt x="0" y="49"/>
                    <a:pt x="15" y="64"/>
                    <a:pt x="32" y="64"/>
                  </a:cubicBezTo>
                  <a:close/>
                  <a:moveTo>
                    <a:pt x="32" y="21"/>
                  </a:moveTo>
                  <a:cubicBezTo>
                    <a:pt x="38" y="21"/>
                    <a:pt x="43" y="26"/>
                    <a:pt x="43" y="32"/>
                  </a:cubicBezTo>
                  <a:cubicBezTo>
                    <a:pt x="43" y="38"/>
                    <a:pt x="38" y="42"/>
                    <a:pt x="32" y="42"/>
                  </a:cubicBezTo>
                  <a:cubicBezTo>
                    <a:pt x="26" y="42"/>
                    <a:pt x="22" y="38"/>
                    <a:pt x="22" y="32"/>
                  </a:cubicBezTo>
                  <a:cubicBezTo>
                    <a:pt x="22" y="26"/>
                    <a:pt x="26" y="21"/>
                    <a:pt x="32"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endParaRPr>
            </a:p>
          </p:txBody>
        </p:sp>
        <p:sp>
          <p:nvSpPr>
            <p:cNvPr id="35" name="Freeform 849"/>
            <p:cNvSpPr>
              <a:spLocks noEditPoints="1"/>
            </p:cNvSpPr>
            <p:nvPr/>
          </p:nvSpPr>
          <p:spPr bwMode="auto">
            <a:xfrm>
              <a:off x="4442" y="3166"/>
              <a:ext cx="57" cy="142"/>
            </a:xfrm>
            <a:custGeom>
              <a:avLst/>
              <a:gdLst>
                <a:gd name="T0" fmla="*/ 75 w 85"/>
                <a:gd name="T1" fmla="*/ 0 h 213"/>
                <a:gd name="T2" fmla="*/ 11 w 85"/>
                <a:gd name="T3" fmla="*/ 0 h 213"/>
                <a:gd name="T4" fmla="*/ 0 w 85"/>
                <a:gd name="T5" fmla="*/ 11 h 213"/>
                <a:gd name="T6" fmla="*/ 0 w 85"/>
                <a:gd name="T7" fmla="*/ 96 h 213"/>
                <a:gd name="T8" fmla="*/ 11 w 85"/>
                <a:gd name="T9" fmla="*/ 107 h 213"/>
                <a:gd name="T10" fmla="*/ 11 w 85"/>
                <a:gd name="T11" fmla="*/ 203 h 213"/>
                <a:gd name="T12" fmla="*/ 21 w 85"/>
                <a:gd name="T13" fmla="*/ 213 h 213"/>
                <a:gd name="T14" fmla="*/ 32 w 85"/>
                <a:gd name="T15" fmla="*/ 203 h 213"/>
                <a:gd name="T16" fmla="*/ 32 w 85"/>
                <a:gd name="T17" fmla="*/ 107 h 213"/>
                <a:gd name="T18" fmla="*/ 53 w 85"/>
                <a:gd name="T19" fmla="*/ 107 h 213"/>
                <a:gd name="T20" fmla="*/ 53 w 85"/>
                <a:gd name="T21" fmla="*/ 203 h 213"/>
                <a:gd name="T22" fmla="*/ 64 w 85"/>
                <a:gd name="T23" fmla="*/ 213 h 213"/>
                <a:gd name="T24" fmla="*/ 75 w 85"/>
                <a:gd name="T25" fmla="*/ 203 h 213"/>
                <a:gd name="T26" fmla="*/ 75 w 85"/>
                <a:gd name="T27" fmla="*/ 107 h 213"/>
                <a:gd name="T28" fmla="*/ 85 w 85"/>
                <a:gd name="T29" fmla="*/ 96 h 213"/>
                <a:gd name="T30" fmla="*/ 85 w 85"/>
                <a:gd name="T31" fmla="*/ 11 h 213"/>
                <a:gd name="T32" fmla="*/ 75 w 85"/>
                <a:gd name="T33" fmla="*/ 0 h 213"/>
                <a:gd name="T34" fmla="*/ 21 w 85"/>
                <a:gd name="T35" fmla="*/ 21 h 213"/>
                <a:gd name="T36" fmla="*/ 64 w 85"/>
                <a:gd name="T37" fmla="*/ 21 h 213"/>
                <a:gd name="T38" fmla="*/ 64 w 85"/>
                <a:gd name="T39" fmla="*/ 85 h 213"/>
                <a:gd name="T40" fmla="*/ 21 w 85"/>
                <a:gd name="T41" fmla="*/ 85 h 213"/>
                <a:gd name="T42" fmla="*/ 21 w 85"/>
                <a:gd name="T43"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213">
                  <a:moveTo>
                    <a:pt x="75" y="0"/>
                  </a:moveTo>
                  <a:cubicBezTo>
                    <a:pt x="11" y="0"/>
                    <a:pt x="11" y="0"/>
                    <a:pt x="11" y="0"/>
                  </a:cubicBezTo>
                  <a:cubicBezTo>
                    <a:pt x="5" y="0"/>
                    <a:pt x="0" y="5"/>
                    <a:pt x="0" y="11"/>
                  </a:cubicBezTo>
                  <a:cubicBezTo>
                    <a:pt x="0" y="96"/>
                    <a:pt x="0" y="96"/>
                    <a:pt x="0" y="96"/>
                  </a:cubicBezTo>
                  <a:cubicBezTo>
                    <a:pt x="0" y="102"/>
                    <a:pt x="5" y="107"/>
                    <a:pt x="11" y="107"/>
                  </a:cubicBezTo>
                  <a:cubicBezTo>
                    <a:pt x="11" y="203"/>
                    <a:pt x="11" y="203"/>
                    <a:pt x="11" y="203"/>
                  </a:cubicBezTo>
                  <a:cubicBezTo>
                    <a:pt x="11" y="209"/>
                    <a:pt x="15" y="213"/>
                    <a:pt x="21" y="213"/>
                  </a:cubicBezTo>
                  <a:cubicBezTo>
                    <a:pt x="27" y="213"/>
                    <a:pt x="32" y="209"/>
                    <a:pt x="32" y="203"/>
                  </a:cubicBezTo>
                  <a:cubicBezTo>
                    <a:pt x="32" y="107"/>
                    <a:pt x="32" y="107"/>
                    <a:pt x="32" y="107"/>
                  </a:cubicBezTo>
                  <a:cubicBezTo>
                    <a:pt x="53" y="107"/>
                    <a:pt x="53" y="107"/>
                    <a:pt x="53" y="107"/>
                  </a:cubicBezTo>
                  <a:cubicBezTo>
                    <a:pt x="53" y="203"/>
                    <a:pt x="53" y="203"/>
                    <a:pt x="53" y="203"/>
                  </a:cubicBezTo>
                  <a:cubicBezTo>
                    <a:pt x="53" y="209"/>
                    <a:pt x="58" y="213"/>
                    <a:pt x="64" y="213"/>
                  </a:cubicBezTo>
                  <a:cubicBezTo>
                    <a:pt x="70" y="213"/>
                    <a:pt x="75" y="209"/>
                    <a:pt x="75" y="203"/>
                  </a:cubicBezTo>
                  <a:cubicBezTo>
                    <a:pt x="75" y="107"/>
                    <a:pt x="75" y="107"/>
                    <a:pt x="75" y="107"/>
                  </a:cubicBezTo>
                  <a:cubicBezTo>
                    <a:pt x="81" y="107"/>
                    <a:pt x="85" y="102"/>
                    <a:pt x="85" y="96"/>
                  </a:cubicBezTo>
                  <a:cubicBezTo>
                    <a:pt x="85" y="11"/>
                    <a:pt x="85" y="11"/>
                    <a:pt x="85" y="11"/>
                  </a:cubicBezTo>
                  <a:cubicBezTo>
                    <a:pt x="85" y="5"/>
                    <a:pt x="81" y="0"/>
                    <a:pt x="75" y="0"/>
                  </a:cubicBezTo>
                  <a:close/>
                  <a:moveTo>
                    <a:pt x="21" y="21"/>
                  </a:moveTo>
                  <a:cubicBezTo>
                    <a:pt x="64" y="21"/>
                    <a:pt x="64" y="21"/>
                    <a:pt x="64" y="21"/>
                  </a:cubicBezTo>
                  <a:cubicBezTo>
                    <a:pt x="64" y="85"/>
                    <a:pt x="64" y="85"/>
                    <a:pt x="64" y="85"/>
                  </a:cubicBezTo>
                  <a:cubicBezTo>
                    <a:pt x="21" y="85"/>
                    <a:pt x="21" y="85"/>
                    <a:pt x="21" y="85"/>
                  </a:cubicBezTo>
                  <a:lnTo>
                    <a:pt x="21" y="2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endParaRPr>
            </a:p>
          </p:txBody>
        </p:sp>
        <p:sp>
          <p:nvSpPr>
            <p:cNvPr id="36" name="Freeform 850"/>
            <p:cNvSpPr>
              <a:spLocks noEditPoints="1"/>
            </p:cNvSpPr>
            <p:nvPr/>
          </p:nvSpPr>
          <p:spPr bwMode="auto">
            <a:xfrm>
              <a:off x="4450" y="3110"/>
              <a:ext cx="42"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2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49" y="64"/>
                    <a:pt x="64" y="49"/>
                    <a:pt x="64" y="32"/>
                  </a:cubicBezTo>
                  <a:cubicBezTo>
                    <a:pt x="64" y="14"/>
                    <a:pt x="49" y="0"/>
                    <a:pt x="32" y="0"/>
                  </a:cubicBezTo>
                  <a:cubicBezTo>
                    <a:pt x="14" y="0"/>
                    <a:pt x="0" y="14"/>
                    <a:pt x="0" y="32"/>
                  </a:cubicBezTo>
                  <a:cubicBezTo>
                    <a:pt x="0" y="49"/>
                    <a:pt x="14" y="64"/>
                    <a:pt x="32" y="64"/>
                  </a:cubicBezTo>
                  <a:close/>
                  <a:moveTo>
                    <a:pt x="32" y="21"/>
                  </a:moveTo>
                  <a:cubicBezTo>
                    <a:pt x="38" y="21"/>
                    <a:pt x="42" y="26"/>
                    <a:pt x="42" y="32"/>
                  </a:cubicBezTo>
                  <a:cubicBezTo>
                    <a:pt x="42" y="38"/>
                    <a:pt x="38" y="42"/>
                    <a:pt x="32" y="42"/>
                  </a:cubicBezTo>
                  <a:cubicBezTo>
                    <a:pt x="26" y="42"/>
                    <a:pt x="21" y="38"/>
                    <a:pt x="21" y="32"/>
                  </a:cubicBezTo>
                  <a:cubicBezTo>
                    <a:pt x="21" y="26"/>
                    <a:pt x="26" y="21"/>
                    <a:pt x="32"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endParaRPr>
            </a:p>
          </p:txBody>
        </p:sp>
        <p:sp>
          <p:nvSpPr>
            <p:cNvPr id="37" name="Freeform 851"/>
            <p:cNvSpPr>
              <a:spLocks noEditPoints="1"/>
            </p:cNvSpPr>
            <p:nvPr/>
          </p:nvSpPr>
          <p:spPr bwMode="auto">
            <a:xfrm>
              <a:off x="4301" y="3046"/>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endParaRPr>
            </a:p>
          </p:txBody>
        </p:sp>
      </p:grpSp>
      <p:sp>
        <p:nvSpPr>
          <p:cNvPr id="13" name="Oval 12"/>
          <p:cNvSpPr/>
          <p:nvPr/>
        </p:nvSpPr>
        <p:spPr>
          <a:xfrm rot="11700000">
            <a:off x="3078364" y="4470103"/>
            <a:ext cx="754756" cy="754756"/>
          </a:xfrm>
          <a:prstGeom prst="ellipse">
            <a:avLst/>
          </a:prstGeom>
          <a:solidFill>
            <a:srgbClr val="0097A9"/>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err="1" smtClean="0">
              <a:ln>
                <a:noFill/>
              </a:ln>
              <a:solidFill>
                <a:srgbClr val="FFFFFF"/>
              </a:solidFill>
              <a:effectLst/>
              <a:uLnTx/>
              <a:uFillTx/>
              <a:latin typeface="Arial"/>
            </a:endParaRPr>
          </a:p>
        </p:txBody>
      </p:sp>
      <p:grpSp>
        <p:nvGrpSpPr>
          <p:cNvPr id="14" name="Group 13"/>
          <p:cNvGrpSpPr>
            <a:grpSpLocks noChangeAspect="1"/>
          </p:cNvGrpSpPr>
          <p:nvPr/>
        </p:nvGrpSpPr>
        <p:grpSpPr>
          <a:xfrm rot="4776862">
            <a:off x="5179548" y="4486713"/>
            <a:ext cx="822960" cy="822960"/>
            <a:chOff x="7606853" y="246063"/>
            <a:chExt cx="896937" cy="896937"/>
          </a:xfrm>
          <a:solidFill>
            <a:srgbClr val="72C7E7"/>
          </a:solidFill>
        </p:grpSpPr>
        <p:sp>
          <p:nvSpPr>
            <p:cNvPr id="15" name="Teardrop 14"/>
            <p:cNvSpPr/>
            <p:nvPr/>
          </p:nvSpPr>
          <p:spPr>
            <a:xfrm>
              <a:off x="7606853" y="246063"/>
              <a:ext cx="896937" cy="896937"/>
            </a:xfrm>
            <a:prstGeom prst="teardrop">
              <a:avLst/>
            </a:prstGeom>
            <a:solidFill>
              <a:srgbClr val="00A3E0">
                <a:lumMod val="40000"/>
                <a:lumOff val="60000"/>
              </a:srgbClr>
            </a:solidFill>
            <a:ln w="952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err="1" smtClean="0">
                <a:ln>
                  <a:noFill/>
                </a:ln>
                <a:solidFill>
                  <a:srgbClr val="FFFFFF"/>
                </a:solidFill>
                <a:effectLst/>
                <a:uLnTx/>
                <a:uFillTx/>
                <a:latin typeface="Arial"/>
              </a:endParaRPr>
            </a:p>
          </p:txBody>
        </p:sp>
        <p:sp>
          <p:nvSpPr>
            <p:cNvPr id="16" name="Oval 15"/>
            <p:cNvSpPr/>
            <p:nvPr/>
          </p:nvSpPr>
          <p:spPr>
            <a:xfrm>
              <a:off x="7647293" y="280458"/>
              <a:ext cx="822602" cy="822602"/>
            </a:xfrm>
            <a:prstGeom prst="ellipse">
              <a:avLst/>
            </a:prstGeom>
            <a:solidFill>
              <a:srgbClr val="00A3E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err="1" smtClean="0">
                <a:ln>
                  <a:noFill/>
                </a:ln>
                <a:solidFill>
                  <a:srgbClr val="FFFFFF"/>
                </a:solidFill>
                <a:effectLst/>
                <a:uLnTx/>
                <a:uFillTx/>
                <a:latin typeface="Arial"/>
              </a:endParaRPr>
            </a:p>
          </p:txBody>
        </p:sp>
      </p:grpSp>
      <p:grpSp>
        <p:nvGrpSpPr>
          <p:cNvPr id="9" name="Group 8"/>
          <p:cNvGrpSpPr>
            <a:grpSpLocks noChangeAspect="1"/>
          </p:cNvGrpSpPr>
          <p:nvPr/>
        </p:nvGrpSpPr>
        <p:grpSpPr>
          <a:xfrm rot="18900000">
            <a:off x="4133699" y="2468361"/>
            <a:ext cx="822960" cy="822960"/>
            <a:chOff x="7606853" y="246063"/>
            <a:chExt cx="896937" cy="896937"/>
          </a:xfrm>
          <a:solidFill>
            <a:srgbClr val="DCDCDC"/>
          </a:solidFill>
        </p:grpSpPr>
        <p:sp>
          <p:nvSpPr>
            <p:cNvPr id="10" name="Teardrop 9"/>
            <p:cNvSpPr/>
            <p:nvPr/>
          </p:nvSpPr>
          <p:spPr>
            <a:xfrm>
              <a:off x="7606853" y="246063"/>
              <a:ext cx="896937" cy="896937"/>
            </a:xfrm>
            <a:prstGeom prst="teardrop">
              <a:avLst/>
            </a:prstGeom>
            <a:solidFill>
              <a:srgbClr val="75787B">
                <a:lumMod val="60000"/>
                <a:lumOff val="40000"/>
              </a:srgbClr>
            </a:solidFill>
            <a:ln w="952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err="1" smtClean="0">
                <a:ln>
                  <a:noFill/>
                </a:ln>
                <a:solidFill>
                  <a:srgbClr val="FFFFFF"/>
                </a:solidFill>
                <a:effectLst/>
                <a:uLnTx/>
                <a:uFillTx/>
                <a:latin typeface="Arial"/>
              </a:endParaRPr>
            </a:p>
          </p:txBody>
        </p:sp>
        <p:sp>
          <p:nvSpPr>
            <p:cNvPr id="11" name="Oval 10"/>
            <p:cNvSpPr/>
            <p:nvPr/>
          </p:nvSpPr>
          <p:spPr>
            <a:xfrm>
              <a:off x="7647296" y="280457"/>
              <a:ext cx="822602" cy="822602"/>
            </a:xfrm>
            <a:prstGeom prst="ellipse">
              <a:avLst/>
            </a:prstGeom>
            <a:solidFill>
              <a:srgbClr val="75787B"/>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err="1" smtClean="0">
                <a:ln>
                  <a:noFill/>
                </a:ln>
                <a:solidFill>
                  <a:srgbClr val="FFFFFF"/>
                </a:solidFill>
                <a:effectLst/>
                <a:uLnTx/>
                <a:uFillTx/>
                <a:latin typeface="Arial"/>
              </a:endParaRPr>
            </a:p>
          </p:txBody>
        </p:sp>
      </p:grpSp>
    </p:spTree>
    <p:extLst>
      <p:ext uri="{BB962C8B-B14F-4D97-AF65-F5344CB8AC3E}">
        <p14:creationId xmlns:p14="http://schemas.microsoft.com/office/powerpoint/2010/main" xmlns="" val="234581734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a:t>Φοροδιαφυγή </a:t>
            </a:r>
            <a:r>
              <a:rPr lang="en-US" dirty="0" smtClean="0"/>
              <a:t>&amp;</a:t>
            </a:r>
            <a:r>
              <a:rPr lang="el-GR" dirty="0" smtClean="0"/>
              <a:t> </a:t>
            </a:r>
            <a:r>
              <a:rPr lang="el-GR" dirty="0" err="1"/>
              <a:t>Φοροαποφυγή</a:t>
            </a:r>
            <a:endParaRPr lang="en-US" noProof="0" dirty="0"/>
          </a:p>
        </p:txBody>
      </p:sp>
      <p:sp>
        <p:nvSpPr>
          <p:cNvPr id="6" name="Text Placeholder 5"/>
          <p:cNvSpPr>
            <a:spLocks noGrp="1"/>
          </p:cNvSpPr>
          <p:nvPr>
            <p:ph type="body" sz="quarter" idx="13"/>
          </p:nvPr>
        </p:nvSpPr>
        <p:spPr/>
        <p:txBody>
          <a:bodyPr/>
          <a:lstStyle/>
          <a:p>
            <a:r>
              <a:rPr lang="el-GR" dirty="0" smtClean="0"/>
              <a:t>Αντιμετώπιση</a:t>
            </a:r>
            <a:r>
              <a:rPr lang="en-US" dirty="0" smtClean="0"/>
              <a:t> </a:t>
            </a:r>
            <a:r>
              <a:rPr lang="el-GR" dirty="0" smtClean="0"/>
              <a:t>εντός </a:t>
            </a:r>
            <a:r>
              <a:rPr lang="el-GR" dirty="0"/>
              <a:t>της ΕΕ</a:t>
            </a:r>
          </a:p>
        </p:txBody>
      </p:sp>
      <p:sp>
        <p:nvSpPr>
          <p:cNvPr id="18" name="Content Placeholder 4"/>
          <p:cNvSpPr>
            <a:spLocks noGrp="1"/>
          </p:cNvSpPr>
          <p:nvPr>
            <p:ph sz="quarter" idx="16"/>
          </p:nvPr>
        </p:nvSpPr>
        <p:spPr>
          <a:xfrm>
            <a:off x="376238" y="1355737"/>
            <a:ext cx="8391525" cy="298986"/>
          </a:xfrm>
        </p:spPr>
        <p:txBody>
          <a:bodyPr>
            <a:noAutofit/>
          </a:bodyPr>
          <a:lstStyle/>
          <a:p>
            <a:r>
              <a:rPr lang="el-GR" sz="1400" dirty="0"/>
              <a:t>Στο πεδίο της ΕΕ, η Επιτροπή έχει αναλάβει σημαντική δράση </a:t>
            </a:r>
            <a:r>
              <a:rPr lang="el-GR" sz="1400" dirty="0" smtClean="0"/>
              <a:t>στοχεύοντας </a:t>
            </a:r>
            <a:r>
              <a:rPr lang="el-GR" sz="1400" dirty="0"/>
              <a:t>σε:</a:t>
            </a:r>
          </a:p>
        </p:txBody>
      </p:sp>
      <p:sp>
        <p:nvSpPr>
          <p:cNvPr id="19" name="Right Arrow 18"/>
          <p:cNvSpPr/>
          <p:nvPr/>
        </p:nvSpPr>
        <p:spPr>
          <a:xfrm>
            <a:off x="381277" y="1613004"/>
            <a:ext cx="7760626" cy="1760220"/>
          </a:xfrm>
          <a:prstGeom prst="rightArrow">
            <a:avLst>
              <a:gd name="adj1" fmla="val 66450"/>
              <a:gd name="adj2" fmla="val 50000"/>
            </a:avLst>
          </a:prstGeom>
          <a:solidFill>
            <a:srgbClr val="00A3E0"/>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44546A"/>
              </a:solidFill>
              <a:effectLst/>
              <a:uLnTx/>
              <a:uFillTx/>
              <a:latin typeface="Verdana"/>
              <a:ea typeface="+mn-ea"/>
              <a:cs typeface="+mn-cs"/>
            </a:endParaRPr>
          </a:p>
        </p:txBody>
      </p:sp>
      <p:sp>
        <p:nvSpPr>
          <p:cNvPr id="21" name="Right Arrow 20"/>
          <p:cNvSpPr/>
          <p:nvPr/>
        </p:nvSpPr>
        <p:spPr>
          <a:xfrm>
            <a:off x="391408" y="3152244"/>
            <a:ext cx="6894975" cy="1760220"/>
          </a:xfrm>
          <a:prstGeom prst="rightArrow">
            <a:avLst>
              <a:gd name="adj1" fmla="val 66450"/>
              <a:gd name="adj2" fmla="val 50000"/>
            </a:avLst>
          </a:prstGeom>
          <a:solidFill>
            <a:srgbClr val="0097A9"/>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44546A"/>
              </a:solidFill>
              <a:effectLst/>
              <a:uLnTx/>
              <a:uFillTx/>
              <a:latin typeface="Verdana"/>
              <a:ea typeface="+mn-ea"/>
              <a:cs typeface="+mn-cs"/>
            </a:endParaRPr>
          </a:p>
        </p:txBody>
      </p:sp>
      <p:sp>
        <p:nvSpPr>
          <p:cNvPr id="22" name="Right Arrow 21"/>
          <p:cNvSpPr/>
          <p:nvPr/>
        </p:nvSpPr>
        <p:spPr>
          <a:xfrm>
            <a:off x="368791" y="4668624"/>
            <a:ext cx="7925512" cy="1760220"/>
          </a:xfrm>
          <a:prstGeom prst="rightArrow">
            <a:avLst>
              <a:gd name="adj1" fmla="val 66450"/>
              <a:gd name="adj2" fmla="val 50000"/>
            </a:avLst>
          </a:prstGeom>
          <a:solidFill>
            <a:srgbClr val="2C5234"/>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44546A"/>
              </a:solidFill>
              <a:effectLst/>
              <a:uLnTx/>
              <a:uFillTx/>
              <a:latin typeface="Verdana"/>
              <a:ea typeface="+mn-ea"/>
              <a:cs typeface="+mn-cs"/>
            </a:endParaRPr>
          </a:p>
        </p:txBody>
      </p:sp>
      <p:sp>
        <p:nvSpPr>
          <p:cNvPr id="23" name="Flowchart: Data 9"/>
          <p:cNvSpPr/>
          <p:nvPr/>
        </p:nvSpPr>
        <p:spPr>
          <a:xfrm>
            <a:off x="1565843" y="1709841"/>
            <a:ext cx="1988820" cy="471360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050"/>
              <a:gd name="connsiteY0" fmla="*/ 10000 h 10000"/>
              <a:gd name="connsiteX1" fmla="*/ 2000 w 13050"/>
              <a:gd name="connsiteY1" fmla="*/ 0 h 10000"/>
              <a:gd name="connsiteX2" fmla="*/ 13050 w 13050"/>
              <a:gd name="connsiteY2" fmla="*/ 0 h 10000"/>
              <a:gd name="connsiteX3" fmla="*/ 8000 w 13050"/>
              <a:gd name="connsiteY3" fmla="*/ 10000 h 10000"/>
              <a:gd name="connsiteX4" fmla="*/ 0 w 13050"/>
              <a:gd name="connsiteY4" fmla="*/ 10000 h 10000"/>
              <a:gd name="connsiteX0" fmla="*/ 0 w 13050"/>
              <a:gd name="connsiteY0" fmla="*/ 10000 h 10000"/>
              <a:gd name="connsiteX1" fmla="*/ 5300 w 13050"/>
              <a:gd name="connsiteY1" fmla="*/ 0 h 10000"/>
              <a:gd name="connsiteX2" fmla="*/ 13050 w 13050"/>
              <a:gd name="connsiteY2" fmla="*/ 0 h 10000"/>
              <a:gd name="connsiteX3" fmla="*/ 8000 w 13050"/>
              <a:gd name="connsiteY3" fmla="*/ 10000 h 10000"/>
              <a:gd name="connsiteX4" fmla="*/ 0 w 1305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0" h="10000">
                <a:moveTo>
                  <a:pt x="0" y="10000"/>
                </a:moveTo>
                <a:lnTo>
                  <a:pt x="5300" y="0"/>
                </a:lnTo>
                <a:lnTo>
                  <a:pt x="13050" y="0"/>
                </a:lnTo>
                <a:lnTo>
                  <a:pt x="8000" y="10000"/>
                </a:lnTo>
                <a:lnTo>
                  <a:pt x="0" y="10000"/>
                </a:lnTo>
                <a:close/>
              </a:path>
            </a:pathLst>
          </a:custGeom>
          <a:solidFill>
            <a:sysClr val="window" lastClr="FFFFFF">
              <a:alpha val="74902"/>
            </a:sysClr>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44546A"/>
              </a:solidFill>
              <a:effectLst/>
              <a:uLnTx/>
              <a:uFillTx/>
              <a:latin typeface="Verdana"/>
              <a:ea typeface="+mn-ea"/>
              <a:cs typeface="+mn-cs"/>
            </a:endParaRPr>
          </a:p>
        </p:txBody>
      </p:sp>
      <p:sp>
        <p:nvSpPr>
          <p:cNvPr id="24" name="Half Frame 23"/>
          <p:cNvSpPr/>
          <p:nvPr/>
        </p:nvSpPr>
        <p:spPr>
          <a:xfrm rot="8142470">
            <a:off x="2968409" y="2085799"/>
            <a:ext cx="281314" cy="288147"/>
          </a:xfrm>
          <a:prstGeom prst="halfFrame">
            <a:avLst>
              <a:gd name="adj1" fmla="val 26576"/>
              <a:gd name="adj2" fmla="val 25856"/>
            </a:avLst>
          </a:prstGeom>
          <a:solidFill>
            <a:srgbClr val="00A3E0"/>
          </a:solidFill>
          <a:ln w="12700" cap="flat" cmpd="sng" algn="ctr">
            <a:noFill/>
            <a:prstDash val="solid"/>
          </a:ln>
          <a:effectLst/>
        </p:spPr>
        <p:txBody>
          <a:bodyPr wrap="square"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44546A"/>
              </a:solidFill>
              <a:effectLst/>
              <a:uLnTx/>
              <a:uFillTx/>
              <a:latin typeface="Verdana"/>
              <a:ea typeface="+mn-ea"/>
              <a:cs typeface="+mn-cs"/>
            </a:endParaRPr>
          </a:p>
        </p:txBody>
      </p:sp>
      <p:sp>
        <p:nvSpPr>
          <p:cNvPr id="25" name="TextBox 24"/>
          <p:cNvSpPr txBox="1"/>
          <p:nvPr/>
        </p:nvSpPr>
        <p:spPr>
          <a:xfrm>
            <a:off x="2352559" y="1877561"/>
            <a:ext cx="756507" cy="1231106"/>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smtClean="0">
                <a:ln>
                  <a:noFill/>
                </a:ln>
                <a:solidFill>
                  <a:srgbClr val="00A3E0"/>
                </a:solidFill>
                <a:effectLst/>
                <a:uLnTx/>
                <a:uFillTx/>
              </a:rPr>
              <a:t>1</a:t>
            </a:r>
          </a:p>
        </p:txBody>
      </p:sp>
      <p:sp>
        <p:nvSpPr>
          <p:cNvPr id="26" name="Half Frame 25"/>
          <p:cNvSpPr/>
          <p:nvPr/>
        </p:nvSpPr>
        <p:spPr>
          <a:xfrm rot="8142470">
            <a:off x="2797849" y="3632265"/>
            <a:ext cx="281314" cy="288147"/>
          </a:xfrm>
          <a:prstGeom prst="halfFrame">
            <a:avLst>
              <a:gd name="adj1" fmla="val 26576"/>
              <a:gd name="adj2" fmla="val 25856"/>
            </a:avLst>
          </a:prstGeom>
          <a:solidFill>
            <a:srgbClr val="0097A9"/>
          </a:solidFill>
          <a:ln w="12700" cap="flat" cmpd="sng" algn="ctr">
            <a:noFill/>
            <a:prstDash val="solid"/>
          </a:ln>
          <a:effectLst/>
        </p:spPr>
        <p:txBody>
          <a:bodyPr wrap="square"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E7E6E6"/>
              </a:solidFill>
              <a:effectLst/>
              <a:uLnTx/>
              <a:uFillTx/>
              <a:latin typeface="Verdana"/>
              <a:ea typeface="+mn-ea"/>
              <a:cs typeface="+mn-cs"/>
            </a:endParaRPr>
          </a:p>
        </p:txBody>
      </p:sp>
      <p:sp>
        <p:nvSpPr>
          <p:cNvPr id="27" name="TextBox 26"/>
          <p:cNvSpPr txBox="1"/>
          <p:nvPr/>
        </p:nvSpPr>
        <p:spPr>
          <a:xfrm>
            <a:off x="2136279" y="3416801"/>
            <a:ext cx="756507" cy="1231106"/>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smtClean="0">
                <a:ln>
                  <a:noFill/>
                </a:ln>
                <a:solidFill>
                  <a:srgbClr val="0097A9"/>
                </a:solidFill>
                <a:effectLst/>
                <a:uLnTx/>
                <a:uFillTx/>
              </a:rPr>
              <a:t>2</a:t>
            </a:r>
          </a:p>
        </p:txBody>
      </p:sp>
      <p:sp>
        <p:nvSpPr>
          <p:cNvPr id="28" name="Half Frame 27"/>
          <p:cNvSpPr/>
          <p:nvPr/>
        </p:nvSpPr>
        <p:spPr>
          <a:xfrm rot="8142470">
            <a:off x="2531990" y="5118166"/>
            <a:ext cx="281314" cy="288147"/>
          </a:xfrm>
          <a:prstGeom prst="halfFrame">
            <a:avLst>
              <a:gd name="adj1" fmla="val 26576"/>
              <a:gd name="adj2" fmla="val 25856"/>
            </a:avLst>
          </a:prstGeom>
          <a:solidFill>
            <a:srgbClr val="2C5234"/>
          </a:solidFill>
          <a:ln w="12700" cap="flat" cmpd="sng" algn="ctr">
            <a:noFill/>
            <a:prstDash val="solid"/>
          </a:ln>
          <a:effectLst/>
        </p:spPr>
        <p:txBody>
          <a:bodyPr wrap="square"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E7E6E6"/>
              </a:solidFill>
              <a:effectLst/>
              <a:uLnTx/>
              <a:uFillTx/>
              <a:latin typeface="Verdana"/>
              <a:ea typeface="+mn-ea"/>
              <a:cs typeface="+mn-cs"/>
            </a:endParaRPr>
          </a:p>
        </p:txBody>
      </p:sp>
      <p:sp>
        <p:nvSpPr>
          <p:cNvPr id="29" name="TextBox 28"/>
          <p:cNvSpPr txBox="1"/>
          <p:nvPr/>
        </p:nvSpPr>
        <p:spPr>
          <a:xfrm>
            <a:off x="1878040" y="4933181"/>
            <a:ext cx="756507" cy="1231106"/>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smtClean="0">
                <a:ln>
                  <a:noFill/>
                </a:ln>
                <a:solidFill>
                  <a:srgbClr val="2C5234"/>
                </a:solidFill>
                <a:effectLst/>
                <a:uLnTx/>
                <a:uFillTx/>
              </a:rPr>
              <a:t>3</a:t>
            </a:r>
          </a:p>
        </p:txBody>
      </p:sp>
      <p:sp>
        <p:nvSpPr>
          <p:cNvPr id="30" name="Rectangle 29"/>
          <p:cNvSpPr/>
          <p:nvPr/>
        </p:nvSpPr>
        <p:spPr>
          <a:xfrm>
            <a:off x="3594771" y="2122440"/>
            <a:ext cx="3560128" cy="738664"/>
          </a:xfrm>
          <a:prstGeom prst="rect">
            <a:avLst/>
          </a:prstGeom>
        </p:spPr>
        <p:txBody>
          <a:bodyPr wrap="square" lIns="0" tIns="0" rIns="0" bIns="0">
            <a:spAutoFit/>
          </a:bodyPr>
          <a:lstStyle/>
          <a:p>
            <a:pPr lvl="0"/>
            <a:r>
              <a:rPr lang="el-GR" sz="1200" b="1" kern="0" dirty="0">
                <a:solidFill>
                  <a:prstClr val="black"/>
                </a:solidFill>
              </a:rPr>
              <a:t>Καλλιέργεια μιας φορολογικής συνείδησης </a:t>
            </a:r>
            <a:br>
              <a:rPr lang="el-GR" sz="1200" b="1" kern="0" dirty="0">
                <a:solidFill>
                  <a:prstClr val="black"/>
                </a:solidFill>
              </a:rPr>
            </a:br>
            <a:r>
              <a:rPr lang="el-GR" sz="1200" b="1" kern="0" dirty="0">
                <a:solidFill>
                  <a:prstClr val="black"/>
                </a:solidFill>
              </a:rPr>
              <a:t>γύρω από την ιδέα της δίκαιης φορολόγησης</a:t>
            </a:r>
          </a:p>
        </p:txBody>
      </p:sp>
      <p:sp>
        <p:nvSpPr>
          <p:cNvPr id="31" name="Rectangle 30"/>
          <p:cNvSpPr/>
          <p:nvPr/>
        </p:nvSpPr>
        <p:spPr>
          <a:xfrm>
            <a:off x="3340930" y="3747024"/>
            <a:ext cx="3560128" cy="553998"/>
          </a:xfrm>
          <a:prstGeom prst="rect">
            <a:avLst/>
          </a:prstGeom>
        </p:spPr>
        <p:txBody>
          <a:bodyPr wrap="square" lIns="0" tIns="0" rIns="0" bIns="0">
            <a:spAutoFit/>
          </a:bodyPr>
          <a:lstStyle/>
          <a:p>
            <a:pPr lvl="0"/>
            <a:r>
              <a:rPr lang="el-GR" sz="1200" b="1" kern="0" dirty="0">
                <a:solidFill>
                  <a:prstClr val="white"/>
                </a:solidFill>
              </a:rPr>
              <a:t>Συντονισμένη δράση από την ΕΕ και </a:t>
            </a:r>
            <a:br>
              <a:rPr lang="el-GR" sz="1200" b="1" kern="0" dirty="0">
                <a:solidFill>
                  <a:prstClr val="white"/>
                </a:solidFill>
              </a:rPr>
            </a:br>
            <a:r>
              <a:rPr lang="el-GR" sz="1200" b="1" kern="0" dirty="0">
                <a:solidFill>
                  <a:prstClr val="white"/>
                </a:solidFill>
              </a:rPr>
              <a:t>τα κράτη μέλη για αποτελεσματικότερη αντιμετώπιση του φαινομένου </a:t>
            </a:r>
            <a:endParaRPr kumimoji="0" lang="en-US" sz="1200" b="0" i="0" u="none" strike="noStrike" kern="0" cap="none" spc="0" normalizeH="0" baseline="0" noProof="0" dirty="0" smtClean="0">
              <a:ln>
                <a:noFill/>
              </a:ln>
              <a:solidFill>
                <a:prstClr val="white"/>
              </a:solidFill>
              <a:effectLst/>
              <a:uLnTx/>
              <a:uFillTx/>
            </a:endParaRPr>
          </a:p>
        </p:txBody>
      </p:sp>
      <p:sp>
        <p:nvSpPr>
          <p:cNvPr id="32" name="Rectangle 31"/>
          <p:cNvSpPr/>
          <p:nvPr/>
        </p:nvSpPr>
        <p:spPr>
          <a:xfrm>
            <a:off x="3110623" y="5263010"/>
            <a:ext cx="3560128" cy="553998"/>
          </a:xfrm>
          <a:prstGeom prst="rect">
            <a:avLst/>
          </a:prstGeom>
        </p:spPr>
        <p:txBody>
          <a:bodyPr wrap="square" lIns="0" tIns="0" rIns="0" bIns="0">
            <a:spAutoFit/>
          </a:bodyPr>
          <a:lstStyle/>
          <a:p>
            <a:pPr lvl="0"/>
            <a:r>
              <a:rPr lang="el-GR" sz="1200" b="1" kern="0" dirty="0">
                <a:solidFill>
                  <a:prstClr val="white"/>
                </a:solidFill>
              </a:rPr>
              <a:t>Αποφυγή μεμονωμένων δράσεων </a:t>
            </a:r>
            <a:br>
              <a:rPr lang="el-GR" sz="1200" b="1" kern="0" dirty="0">
                <a:solidFill>
                  <a:prstClr val="white"/>
                </a:solidFill>
              </a:rPr>
            </a:br>
            <a:r>
              <a:rPr lang="el-GR" sz="1200" b="1" kern="0" dirty="0">
                <a:solidFill>
                  <a:prstClr val="white"/>
                </a:solidFill>
              </a:rPr>
              <a:t>από τα κράτη μέλη που αυξάνουν </a:t>
            </a:r>
            <a:br>
              <a:rPr lang="el-GR" sz="1200" b="1" kern="0" dirty="0">
                <a:solidFill>
                  <a:prstClr val="white"/>
                </a:solidFill>
              </a:rPr>
            </a:br>
            <a:r>
              <a:rPr lang="el-GR" sz="1200" b="1" kern="0" dirty="0">
                <a:solidFill>
                  <a:prstClr val="white"/>
                </a:solidFill>
              </a:rPr>
              <a:t>τα διοικητικά βάρη και την αβεβαιότητα</a:t>
            </a:r>
          </a:p>
        </p:txBody>
      </p:sp>
    </p:spTree>
    <p:extLst>
      <p:ext uri="{BB962C8B-B14F-4D97-AF65-F5344CB8AC3E}">
        <p14:creationId xmlns:p14="http://schemas.microsoft.com/office/powerpoint/2010/main" xmlns="" val="210110818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a:t>Φοροδιαφυγή </a:t>
            </a:r>
            <a:r>
              <a:rPr lang="en-US" dirty="0" smtClean="0"/>
              <a:t>&amp;</a:t>
            </a:r>
            <a:r>
              <a:rPr lang="el-GR" dirty="0" smtClean="0"/>
              <a:t> </a:t>
            </a:r>
            <a:r>
              <a:rPr lang="el-GR" dirty="0" err="1"/>
              <a:t>Φοροαποφυγή</a:t>
            </a:r>
            <a:endParaRPr lang="en-US" noProof="0" dirty="0"/>
          </a:p>
        </p:txBody>
      </p:sp>
      <p:sp>
        <p:nvSpPr>
          <p:cNvPr id="6" name="Text Placeholder 5"/>
          <p:cNvSpPr>
            <a:spLocks noGrp="1"/>
          </p:cNvSpPr>
          <p:nvPr>
            <p:ph type="body" sz="quarter" idx="13"/>
          </p:nvPr>
        </p:nvSpPr>
        <p:spPr/>
        <p:txBody>
          <a:bodyPr/>
          <a:lstStyle/>
          <a:p>
            <a:r>
              <a:rPr lang="el-GR" dirty="0" smtClean="0"/>
              <a:t>Αντιμετώπιση</a:t>
            </a:r>
            <a:r>
              <a:rPr lang="en-US" dirty="0" smtClean="0"/>
              <a:t> </a:t>
            </a:r>
            <a:r>
              <a:rPr lang="el-GR" dirty="0" smtClean="0"/>
              <a:t>εντός </a:t>
            </a:r>
            <a:r>
              <a:rPr lang="el-GR" dirty="0"/>
              <a:t>της ΕΕ</a:t>
            </a:r>
          </a:p>
        </p:txBody>
      </p:sp>
      <p:sp>
        <p:nvSpPr>
          <p:cNvPr id="20" name="Freeform 7"/>
          <p:cNvSpPr>
            <a:spLocks/>
          </p:cNvSpPr>
          <p:nvPr/>
        </p:nvSpPr>
        <p:spPr bwMode="auto">
          <a:xfrm>
            <a:off x="1744663" y="3896072"/>
            <a:ext cx="2849562" cy="2466975"/>
          </a:xfrm>
          <a:custGeom>
            <a:avLst/>
            <a:gdLst>
              <a:gd name="T0" fmla="*/ 882 w 882"/>
              <a:gd name="T1" fmla="*/ 185 h 764"/>
              <a:gd name="T2" fmla="*/ 683 w 882"/>
              <a:gd name="T3" fmla="*/ 0 h 764"/>
              <a:gd name="T4" fmla="*/ 200 w 882"/>
              <a:gd name="T5" fmla="*/ 0 h 764"/>
              <a:gd name="T6" fmla="*/ 0 w 882"/>
              <a:gd name="T7" fmla="*/ 200 h 764"/>
              <a:gd name="T8" fmla="*/ 200 w 882"/>
              <a:gd name="T9" fmla="*/ 399 h 764"/>
              <a:gd name="T10" fmla="*/ 650 w 882"/>
              <a:gd name="T11" fmla="*/ 399 h 764"/>
              <a:gd name="T12" fmla="*/ 882 w 882"/>
              <a:gd name="T13" fmla="*/ 764 h 764"/>
              <a:gd name="T14" fmla="*/ 882 w 882"/>
              <a:gd name="T15" fmla="*/ 185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2" h="764">
                <a:moveTo>
                  <a:pt x="882" y="185"/>
                </a:moveTo>
                <a:cubicBezTo>
                  <a:pt x="874" y="82"/>
                  <a:pt x="788" y="0"/>
                  <a:pt x="683" y="0"/>
                </a:cubicBezTo>
                <a:cubicBezTo>
                  <a:pt x="200" y="0"/>
                  <a:pt x="200" y="0"/>
                  <a:pt x="200" y="0"/>
                </a:cubicBezTo>
                <a:cubicBezTo>
                  <a:pt x="90" y="0"/>
                  <a:pt x="0" y="89"/>
                  <a:pt x="0" y="200"/>
                </a:cubicBezTo>
                <a:cubicBezTo>
                  <a:pt x="0" y="310"/>
                  <a:pt x="90" y="399"/>
                  <a:pt x="200" y="399"/>
                </a:cubicBezTo>
                <a:cubicBezTo>
                  <a:pt x="650" y="399"/>
                  <a:pt x="650" y="399"/>
                  <a:pt x="650" y="399"/>
                </a:cubicBezTo>
                <a:cubicBezTo>
                  <a:pt x="759" y="419"/>
                  <a:pt x="835" y="501"/>
                  <a:pt x="882" y="764"/>
                </a:cubicBezTo>
                <a:cubicBezTo>
                  <a:pt x="882" y="185"/>
                  <a:pt x="882" y="185"/>
                  <a:pt x="882" y="185"/>
                </a:cubicBezTo>
                <a:close/>
              </a:path>
            </a:pathLst>
          </a:custGeom>
          <a:solidFill>
            <a:srgbClr val="012169"/>
          </a:solidFill>
          <a:ln>
            <a:noFill/>
          </a:ln>
        </p:spPr>
        <p:txBody>
          <a:bodyPr vert="horz" wrap="square" lIns="91440" tIns="91440" rIns="91440" bIns="9144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3" name="Freeform 7"/>
          <p:cNvSpPr>
            <a:spLocks/>
          </p:cNvSpPr>
          <p:nvPr/>
        </p:nvSpPr>
        <p:spPr bwMode="auto">
          <a:xfrm>
            <a:off x="1744663" y="2584858"/>
            <a:ext cx="2849562" cy="2466975"/>
          </a:xfrm>
          <a:custGeom>
            <a:avLst/>
            <a:gdLst>
              <a:gd name="T0" fmla="*/ 882 w 882"/>
              <a:gd name="T1" fmla="*/ 185 h 764"/>
              <a:gd name="T2" fmla="*/ 683 w 882"/>
              <a:gd name="T3" fmla="*/ 0 h 764"/>
              <a:gd name="T4" fmla="*/ 200 w 882"/>
              <a:gd name="T5" fmla="*/ 0 h 764"/>
              <a:gd name="T6" fmla="*/ 0 w 882"/>
              <a:gd name="T7" fmla="*/ 200 h 764"/>
              <a:gd name="T8" fmla="*/ 200 w 882"/>
              <a:gd name="T9" fmla="*/ 399 h 764"/>
              <a:gd name="T10" fmla="*/ 650 w 882"/>
              <a:gd name="T11" fmla="*/ 399 h 764"/>
              <a:gd name="T12" fmla="*/ 882 w 882"/>
              <a:gd name="T13" fmla="*/ 764 h 764"/>
              <a:gd name="T14" fmla="*/ 882 w 882"/>
              <a:gd name="T15" fmla="*/ 185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2" h="764">
                <a:moveTo>
                  <a:pt x="882" y="185"/>
                </a:moveTo>
                <a:cubicBezTo>
                  <a:pt x="874" y="82"/>
                  <a:pt x="788" y="0"/>
                  <a:pt x="683" y="0"/>
                </a:cubicBezTo>
                <a:cubicBezTo>
                  <a:pt x="200" y="0"/>
                  <a:pt x="200" y="0"/>
                  <a:pt x="200" y="0"/>
                </a:cubicBezTo>
                <a:cubicBezTo>
                  <a:pt x="90" y="0"/>
                  <a:pt x="0" y="89"/>
                  <a:pt x="0" y="200"/>
                </a:cubicBezTo>
                <a:cubicBezTo>
                  <a:pt x="0" y="310"/>
                  <a:pt x="90" y="399"/>
                  <a:pt x="200" y="399"/>
                </a:cubicBezTo>
                <a:cubicBezTo>
                  <a:pt x="650" y="399"/>
                  <a:pt x="650" y="399"/>
                  <a:pt x="650" y="399"/>
                </a:cubicBezTo>
                <a:cubicBezTo>
                  <a:pt x="759" y="419"/>
                  <a:pt x="835" y="501"/>
                  <a:pt x="882" y="764"/>
                </a:cubicBezTo>
                <a:cubicBezTo>
                  <a:pt x="882" y="185"/>
                  <a:pt x="882" y="185"/>
                  <a:pt x="882" y="185"/>
                </a:cubicBezTo>
                <a:close/>
              </a:path>
            </a:pathLst>
          </a:custGeom>
          <a:solidFill>
            <a:srgbClr val="86BC25"/>
          </a:solidFill>
          <a:ln>
            <a:noFill/>
          </a:ln>
        </p:spPr>
        <p:txBody>
          <a:bodyPr vert="horz" wrap="square" lIns="91440" tIns="91440" rIns="91440" bIns="9144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4" name="Freeform 7"/>
          <p:cNvSpPr>
            <a:spLocks/>
          </p:cNvSpPr>
          <p:nvPr/>
        </p:nvSpPr>
        <p:spPr bwMode="auto">
          <a:xfrm flipH="1">
            <a:off x="4611338" y="3896072"/>
            <a:ext cx="2849562" cy="2466975"/>
          </a:xfrm>
          <a:custGeom>
            <a:avLst/>
            <a:gdLst>
              <a:gd name="T0" fmla="*/ 882 w 882"/>
              <a:gd name="T1" fmla="*/ 185 h 764"/>
              <a:gd name="T2" fmla="*/ 683 w 882"/>
              <a:gd name="T3" fmla="*/ 0 h 764"/>
              <a:gd name="T4" fmla="*/ 200 w 882"/>
              <a:gd name="T5" fmla="*/ 0 h 764"/>
              <a:gd name="T6" fmla="*/ 0 w 882"/>
              <a:gd name="T7" fmla="*/ 200 h 764"/>
              <a:gd name="T8" fmla="*/ 200 w 882"/>
              <a:gd name="T9" fmla="*/ 399 h 764"/>
              <a:gd name="T10" fmla="*/ 650 w 882"/>
              <a:gd name="T11" fmla="*/ 399 h 764"/>
              <a:gd name="T12" fmla="*/ 882 w 882"/>
              <a:gd name="T13" fmla="*/ 764 h 764"/>
              <a:gd name="T14" fmla="*/ 882 w 882"/>
              <a:gd name="T15" fmla="*/ 185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2" h="764">
                <a:moveTo>
                  <a:pt x="882" y="185"/>
                </a:moveTo>
                <a:cubicBezTo>
                  <a:pt x="874" y="82"/>
                  <a:pt x="788" y="0"/>
                  <a:pt x="683" y="0"/>
                </a:cubicBezTo>
                <a:cubicBezTo>
                  <a:pt x="200" y="0"/>
                  <a:pt x="200" y="0"/>
                  <a:pt x="200" y="0"/>
                </a:cubicBezTo>
                <a:cubicBezTo>
                  <a:pt x="90" y="0"/>
                  <a:pt x="0" y="89"/>
                  <a:pt x="0" y="200"/>
                </a:cubicBezTo>
                <a:cubicBezTo>
                  <a:pt x="0" y="310"/>
                  <a:pt x="90" y="399"/>
                  <a:pt x="200" y="399"/>
                </a:cubicBezTo>
                <a:cubicBezTo>
                  <a:pt x="650" y="399"/>
                  <a:pt x="650" y="399"/>
                  <a:pt x="650" y="399"/>
                </a:cubicBezTo>
                <a:cubicBezTo>
                  <a:pt x="759" y="419"/>
                  <a:pt x="835" y="501"/>
                  <a:pt x="882" y="764"/>
                </a:cubicBezTo>
                <a:cubicBezTo>
                  <a:pt x="882" y="185"/>
                  <a:pt x="882" y="185"/>
                  <a:pt x="882" y="185"/>
                </a:cubicBezTo>
                <a:close/>
              </a:path>
            </a:pathLst>
          </a:custGeom>
          <a:solidFill>
            <a:srgbClr val="75787B"/>
          </a:solidFill>
          <a:ln>
            <a:noFill/>
          </a:ln>
        </p:spPr>
        <p:txBody>
          <a:bodyPr vert="horz" wrap="square" lIns="91440" tIns="91440" rIns="91440" bIns="9144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5" name="Freeform 7"/>
          <p:cNvSpPr>
            <a:spLocks/>
          </p:cNvSpPr>
          <p:nvPr/>
        </p:nvSpPr>
        <p:spPr bwMode="auto">
          <a:xfrm flipH="1">
            <a:off x="4611338" y="2584858"/>
            <a:ext cx="2849562" cy="2466975"/>
          </a:xfrm>
          <a:custGeom>
            <a:avLst/>
            <a:gdLst>
              <a:gd name="T0" fmla="*/ 882 w 882"/>
              <a:gd name="T1" fmla="*/ 185 h 764"/>
              <a:gd name="T2" fmla="*/ 683 w 882"/>
              <a:gd name="T3" fmla="*/ 0 h 764"/>
              <a:gd name="T4" fmla="*/ 200 w 882"/>
              <a:gd name="T5" fmla="*/ 0 h 764"/>
              <a:gd name="T6" fmla="*/ 0 w 882"/>
              <a:gd name="T7" fmla="*/ 200 h 764"/>
              <a:gd name="T8" fmla="*/ 200 w 882"/>
              <a:gd name="T9" fmla="*/ 399 h 764"/>
              <a:gd name="T10" fmla="*/ 650 w 882"/>
              <a:gd name="T11" fmla="*/ 399 h 764"/>
              <a:gd name="T12" fmla="*/ 882 w 882"/>
              <a:gd name="T13" fmla="*/ 764 h 764"/>
              <a:gd name="T14" fmla="*/ 882 w 882"/>
              <a:gd name="T15" fmla="*/ 185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2" h="764">
                <a:moveTo>
                  <a:pt x="882" y="185"/>
                </a:moveTo>
                <a:cubicBezTo>
                  <a:pt x="874" y="82"/>
                  <a:pt x="788" y="0"/>
                  <a:pt x="683" y="0"/>
                </a:cubicBezTo>
                <a:cubicBezTo>
                  <a:pt x="200" y="0"/>
                  <a:pt x="200" y="0"/>
                  <a:pt x="200" y="0"/>
                </a:cubicBezTo>
                <a:cubicBezTo>
                  <a:pt x="90" y="0"/>
                  <a:pt x="0" y="89"/>
                  <a:pt x="0" y="200"/>
                </a:cubicBezTo>
                <a:cubicBezTo>
                  <a:pt x="0" y="310"/>
                  <a:pt x="90" y="399"/>
                  <a:pt x="200" y="399"/>
                </a:cubicBezTo>
                <a:cubicBezTo>
                  <a:pt x="650" y="399"/>
                  <a:pt x="650" y="399"/>
                  <a:pt x="650" y="399"/>
                </a:cubicBezTo>
                <a:cubicBezTo>
                  <a:pt x="759" y="419"/>
                  <a:pt x="835" y="501"/>
                  <a:pt x="882" y="764"/>
                </a:cubicBezTo>
                <a:cubicBezTo>
                  <a:pt x="882" y="185"/>
                  <a:pt x="882" y="185"/>
                  <a:pt x="882" y="185"/>
                </a:cubicBezTo>
                <a:close/>
              </a:path>
            </a:pathLst>
          </a:custGeom>
          <a:solidFill>
            <a:srgbClr val="00A3E0"/>
          </a:solidFill>
          <a:ln>
            <a:noFill/>
          </a:ln>
        </p:spPr>
        <p:txBody>
          <a:bodyPr vert="horz" wrap="square" lIns="91440" tIns="91440" rIns="91440" bIns="9144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6" name="Rectangle 35"/>
          <p:cNvSpPr/>
          <p:nvPr/>
        </p:nvSpPr>
        <p:spPr>
          <a:xfrm>
            <a:off x="2717738" y="4236964"/>
            <a:ext cx="1554480" cy="600164"/>
          </a:xfrm>
          <a:prstGeom prst="rect">
            <a:avLst/>
          </a:prstGeom>
        </p:spPr>
        <p:txBody>
          <a:bodyPr wrap="square" lIns="0" tIns="0" rIns="0" bIns="0" anchor="ctr" anchorCtr="0">
            <a:noAutofit/>
          </a:bodyPr>
          <a:lstStyle/>
          <a:p>
            <a:pPr lvl="0"/>
            <a:r>
              <a:rPr lang="el-GR" sz="1200" kern="0" dirty="0">
                <a:solidFill>
                  <a:prstClr val="white"/>
                </a:solidFill>
              </a:rPr>
              <a:t>Να δημιουργεί σταθερά έσοδα για δημόσιες επενδύσεις</a:t>
            </a:r>
          </a:p>
        </p:txBody>
      </p:sp>
      <p:sp>
        <p:nvSpPr>
          <p:cNvPr id="37" name="Rectangle 36"/>
          <p:cNvSpPr/>
          <p:nvPr/>
        </p:nvSpPr>
        <p:spPr>
          <a:xfrm>
            <a:off x="2717738" y="2932782"/>
            <a:ext cx="1554480" cy="600164"/>
          </a:xfrm>
          <a:prstGeom prst="rect">
            <a:avLst/>
          </a:prstGeom>
        </p:spPr>
        <p:txBody>
          <a:bodyPr wrap="square" lIns="0" tIns="0" rIns="0" bIns="0" anchor="ctr" anchorCtr="0">
            <a:noAutofit/>
          </a:bodyPr>
          <a:lstStyle/>
          <a:p>
            <a:pPr lvl="0"/>
            <a:r>
              <a:rPr lang="el-GR" sz="1200" kern="0" dirty="0">
                <a:solidFill>
                  <a:prstClr val="white"/>
                </a:solidFill>
              </a:rPr>
              <a:t>Να βοηθά στη δημιουργία θέσεων εργασίας και να ενθαρρύνει την καινοτομία</a:t>
            </a:r>
          </a:p>
        </p:txBody>
      </p:sp>
      <p:sp>
        <p:nvSpPr>
          <p:cNvPr id="38" name="Freeform 7"/>
          <p:cNvSpPr>
            <a:spLocks/>
          </p:cNvSpPr>
          <p:nvPr/>
        </p:nvSpPr>
        <p:spPr bwMode="auto">
          <a:xfrm>
            <a:off x="1744663" y="1273643"/>
            <a:ext cx="2849562" cy="2466975"/>
          </a:xfrm>
          <a:custGeom>
            <a:avLst/>
            <a:gdLst>
              <a:gd name="T0" fmla="*/ 882 w 882"/>
              <a:gd name="T1" fmla="*/ 185 h 764"/>
              <a:gd name="T2" fmla="*/ 683 w 882"/>
              <a:gd name="T3" fmla="*/ 0 h 764"/>
              <a:gd name="T4" fmla="*/ 200 w 882"/>
              <a:gd name="T5" fmla="*/ 0 h 764"/>
              <a:gd name="T6" fmla="*/ 0 w 882"/>
              <a:gd name="T7" fmla="*/ 200 h 764"/>
              <a:gd name="T8" fmla="*/ 200 w 882"/>
              <a:gd name="T9" fmla="*/ 399 h 764"/>
              <a:gd name="T10" fmla="*/ 650 w 882"/>
              <a:gd name="T11" fmla="*/ 399 h 764"/>
              <a:gd name="T12" fmla="*/ 882 w 882"/>
              <a:gd name="T13" fmla="*/ 764 h 764"/>
              <a:gd name="T14" fmla="*/ 882 w 882"/>
              <a:gd name="T15" fmla="*/ 185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2" h="764">
                <a:moveTo>
                  <a:pt x="882" y="185"/>
                </a:moveTo>
                <a:cubicBezTo>
                  <a:pt x="874" y="82"/>
                  <a:pt x="788" y="0"/>
                  <a:pt x="683" y="0"/>
                </a:cubicBezTo>
                <a:cubicBezTo>
                  <a:pt x="200" y="0"/>
                  <a:pt x="200" y="0"/>
                  <a:pt x="200" y="0"/>
                </a:cubicBezTo>
                <a:cubicBezTo>
                  <a:pt x="90" y="0"/>
                  <a:pt x="0" y="89"/>
                  <a:pt x="0" y="200"/>
                </a:cubicBezTo>
                <a:cubicBezTo>
                  <a:pt x="0" y="310"/>
                  <a:pt x="90" y="399"/>
                  <a:pt x="200" y="399"/>
                </a:cubicBezTo>
                <a:cubicBezTo>
                  <a:pt x="650" y="399"/>
                  <a:pt x="650" y="399"/>
                  <a:pt x="650" y="399"/>
                </a:cubicBezTo>
                <a:cubicBezTo>
                  <a:pt x="759" y="419"/>
                  <a:pt x="835" y="501"/>
                  <a:pt x="882" y="764"/>
                </a:cubicBezTo>
                <a:cubicBezTo>
                  <a:pt x="882" y="185"/>
                  <a:pt x="882" y="185"/>
                  <a:pt x="882" y="185"/>
                </a:cubicBezTo>
                <a:close/>
              </a:path>
            </a:pathLst>
          </a:custGeom>
          <a:solidFill>
            <a:srgbClr val="0097A9"/>
          </a:solidFill>
          <a:ln>
            <a:noFill/>
          </a:ln>
        </p:spPr>
        <p:txBody>
          <a:bodyPr vert="horz" wrap="square" lIns="91440" tIns="91440" rIns="91440" bIns="9144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9" name="Rectangle 38"/>
          <p:cNvSpPr/>
          <p:nvPr/>
        </p:nvSpPr>
        <p:spPr>
          <a:xfrm>
            <a:off x="4900707" y="2884014"/>
            <a:ext cx="1554480" cy="600164"/>
          </a:xfrm>
          <a:prstGeom prst="rect">
            <a:avLst/>
          </a:prstGeom>
        </p:spPr>
        <p:txBody>
          <a:bodyPr wrap="square" lIns="0" tIns="0" rIns="0" bIns="0" anchor="ctr" anchorCtr="0">
            <a:noAutofit/>
          </a:bodyPr>
          <a:lstStyle/>
          <a:p>
            <a:pPr lvl="0" algn="r"/>
            <a:endParaRPr lang="el-GR" sz="1200" kern="0" dirty="0">
              <a:solidFill>
                <a:prstClr val="white"/>
              </a:solidFill>
            </a:endParaRPr>
          </a:p>
          <a:p>
            <a:pPr lvl="0" algn="r"/>
            <a:r>
              <a:rPr lang="el-GR" sz="1200" kern="0" dirty="0">
                <a:solidFill>
                  <a:prstClr val="white"/>
                </a:solidFill>
              </a:rPr>
              <a:t>Να εξασφαλίζει στις  επιχειρήσεις ίσους όρους, νομική ασφάλεια και ελάχιστα εμπόδια</a:t>
            </a:r>
          </a:p>
        </p:txBody>
      </p:sp>
      <p:sp>
        <p:nvSpPr>
          <p:cNvPr id="40" name="Rectangle 39"/>
          <p:cNvSpPr/>
          <p:nvPr/>
        </p:nvSpPr>
        <p:spPr>
          <a:xfrm>
            <a:off x="4900707" y="4188196"/>
            <a:ext cx="1554480" cy="600164"/>
          </a:xfrm>
          <a:prstGeom prst="rect">
            <a:avLst/>
          </a:prstGeom>
        </p:spPr>
        <p:txBody>
          <a:bodyPr wrap="square" lIns="0" tIns="0" rIns="0" bIns="0" anchor="ctr" anchorCtr="0">
            <a:noAutofit/>
          </a:bodyPr>
          <a:lstStyle/>
          <a:p>
            <a:pPr lvl="0" algn="r"/>
            <a:endParaRPr lang="el-GR" sz="1200" kern="0" dirty="0">
              <a:solidFill>
                <a:prstClr val="white"/>
              </a:solidFill>
            </a:endParaRPr>
          </a:p>
          <a:p>
            <a:pPr lvl="0" algn="r"/>
            <a:r>
              <a:rPr lang="el-GR" sz="1200" kern="0" dirty="0">
                <a:solidFill>
                  <a:prstClr val="white"/>
                </a:solidFill>
              </a:rPr>
              <a:t>Να είναι δίκαιο και </a:t>
            </a:r>
            <a:r>
              <a:rPr lang="el-GR" sz="1200" kern="0" dirty="0" smtClean="0">
                <a:solidFill>
                  <a:prstClr val="white"/>
                </a:solidFill>
              </a:rPr>
              <a:t>να </a:t>
            </a:r>
            <a:r>
              <a:rPr lang="el-GR" sz="1200" kern="0" dirty="0">
                <a:solidFill>
                  <a:prstClr val="white"/>
                </a:solidFill>
              </a:rPr>
              <a:t>ανταποκρίνεται στις ανάγκες της κοινωνίας</a:t>
            </a:r>
          </a:p>
        </p:txBody>
      </p:sp>
      <p:sp>
        <p:nvSpPr>
          <p:cNvPr id="41" name="Rectangle 40"/>
          <p:cNvSpPr/>
          <p:nvPr/>
        </p:nvSpPr>
        <p:spPr>
          <a:xfrm>
            <a:off x="2717738" y="1626129"/>
            <a:ext cx="1554480" cy="600164"/>
          </a:xfrm>
          <a:prstGeom prst="rect">
            <a:avLst/>
          </a:prstGeom>
        </p:spPr>
        <p:txBody>
          <a:bodyPr wrap="square" lIns="0" tIns="0" rIns="0" bIns="0" anchor="ctr" anchorCtr="0">
            <a:noAutofit/>
          </a:bodyPr>
          <a:lstStyle/>
          <a:p>
            <a:pPr lvl="0"/>
            <a:r>
              <a:rPr lang="el-GR" sz="1200" kern="0" dirty="0">
                <a:solidFill>
                  <a:prstClr val="white"/>
                </a:solidFill>
              </a:rPr>
              <a:t>Ένα φορολογικό σύστημα πρέπει να είναι φιλικό προς την ανάπτυξη και την ανταγωνιστικότητα</a:t>
            </a:r>
          </a:p>
        </p:txBody>
      </p:sp>
      <p:sp>
        <p:nvSpPr>
          <p:cNvPr id="44" name="Freeform 514"/>
          <p:cNvSpPr>
            <a:spLocks noEditPoints="1"/>
          </p:cNvSpPr>
          <p:nvPr/>
        </p:nvSpPr>
        <p:spPr bwMode="auto">
          <a:xfrm>
            <a:off x="6658365" y="4185815"/>
            <a:ext cx="609150" cy="609146"/>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endParaRPr>
          </a:p>
        </p:txBody>
      </p:sp>
      <p:sp>
        <p:nvSpPr>
          <p:cNvPr id="47" name="Freeform 425"/>
          <p:cNvSpPr>
            <a:spLocks noEditPoints="1"/>
          </p:cNvSpPr>
          <p:nvPr/>
        </p:nvSpPr>
        <p:spPr bwMode="auto">
          <a:xfrm>
            <a:off x="1979092" y="2951326"/>
            <a:ext cx="611454" cy="61145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endParaRPr>
          </a:p>
        </p:txBody>
      </p:sp>
      <p:sp>
        <p:nvSpPr>
          <p:cNvPr id="50" name="Freeform 49"/>
          <p:cNvSpPr>
            <a:spLocks noEditPoints="1"/>
          </p:cNvSpPr>
          <p:nvPr/>
        </p:nvSpPr>
        <p:spPr bwMode="auto">
          <a:xfrm>
            <a:off x="6654977" y="2828956"/>
            <a:ext cx="612538" cy="612538"/>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endParaRPr>
          </a:p>
        </p:txBody>
      </p:sp>
      <p:sp>
        <p:nvSpPr>
          <p:cNvPr id="53" name="Freeform 347"/>
          <p:cNvSpPr>
            <a:spLocks noEditPoints="1"/>
          </p:cNvSpPr>
          <p:nvPr/>
        </p:nvSpPr>
        <p:spPr bwMode="auto">
          <a:xfrm>
            <a:off x="1979092" y="1567822"/>
            <a:ext cx="611454" cy="61145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endParaRPr>
          </a:p>
        </p:txBody>
      </p:sp>
      <p:sp>
        <p:nvSpPr>
          <p:cNvPr id="56" name="Freeform 382"/>
          <p:cNvSpPr>
            <a:spLocks noEditPoints="1"/>
          </p:cNvSpPr>
          <p:nvPr/>
        </p:nvSpPr>
        <p:spPr bwMode="auto">
          <a:xfrm>
            <a:off x="1979092" y="4212546"/>
            <a:ext cx="609150" cy="609146"/>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endParaRPr>
          </a:p>
        </p:txBody>
      </p:sp>
    </p:spTree>
    <p:extLst>
      <p:ext uri="{BB962C8B-B14F-4D97-AF65-F5344CB8AC3E}">
        <p14:creationId xmlns:p14="http://schemas.microsoft.com/office/powerpoint/2010/main" xmlns="" val="219506500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a:t>Φοροδιαφυγή </a:t>
            </a:r>
            <a:r>
              <a:rPr lang="en-US" dirty="0"/>
              <a:t>&amp;</a:t>
            </a:r>
            <a:r>
              <a:rPr lang="el-GR" dirty="0" smtClean="0"/>
              <a:t> </a:t>
            </a:r>
            <a:r>
              <a:rPr lang="el-GR" dirty="0" err="1"/>
              <a:t>Φοροαποφυγή</a:t>
            </a:r>
            <a:endParaRPr lang="en-US" noProof="0" dirty="0"/>
          </a:p>
        </p:txBody>
      </p:sp>
      <p:sp>
        <p:nvSpPr>
          <p:cNvPr id="6" name="Text Placeholder 5"/>
          <p:cNvSpPr>
            <a:spLocks noGrp="1"/>
          </p:cNvSpPr>
          <p:nvPr>
            <p:ph type="body" sz="quarter" idx="13"/>
          </p:nvPr>
        </p:nvSpPr>
        <p:spPr/>
        <p:txBody>
          <a:bodyPr/>
          <a:lstStyle/>
          <a:p>
            <a:r>
              <a:rPr lang="el-GR" dirty="0" smtClean="0"/>
              <a:t>Αντιμετώπιση</a:t>
            </a:r>
            <a:r>
              <a:rPr lang="en-US" dirty="0" smtClean="0"/>
              <a:t> </a:t>
            </a:r>
            <a:r>
              <a:rPr lang="el-GR" dirty="0" smtClean="0"/>
              <a:t>εντός </a:t>
            </a:r>
            <a:r>
              <a:rPr lang="el-GR" dirty="0"/>
              <a:t>της ΕΕ</a:t>
            </a:r>
          </a:p>
        </p:txBody>
      </p:sp>
      <p:sp>
        <p:nvSpPr>
          <p:cNvPr id="19" name="Oval 18"/>
          <p:cNvSpPr/>
          <p:nvPr/>
        </p:nvSpPr>
        <p:spPr>
          <a:xfrm>
            <a:off x="3622860" y="2057301"/>
            <a:ext cx="2124524" cy="1852390"/>
          </a:xfrm>
          <a:prstGeom prst="ellipse">
            <a:avLst/>
          </a:prstGeom>
          <a:noFill/>
          <a:ln w="9525" cap="flat" cmpd="sng" algn="ctr">
            <a:solidFill>
              <a:srgbClr val="86BC25"/>
            </a:solid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44546A"/>
              </a:solidFill>
              <a:effectLst/>
              <a:uLnTx/>
              <a:uFillTx/>
              <a:latin typeface="Verdana"/>
              <a:ea typeface="+mn-ea"/>
              <a:cs typeface="+mn-cs"/>
            </a:endParaRPr>
          </a:p>
        </p:txBody>
      </p:sp>
      <p:sp>
        <p:nvSpPr>
          <p:cNvPr id="21" name="Donut 20"/>
          <p:cNvSpPr/>
          <p:nvPr/>
        </p:nvSpPr>
        <p:spPr>
          <a:xfrm>
            <a:off x="3231134" y="1713286"/>
            <a:ext cx="2913634" cy="2540420"/>
          </a:xfrm>
          <a:prstGeom prst="donut">
            <a:avLst>
              <a:gd name="adj" fmla="val 10860"/>
            </a:avLst>
          </a:prstGeom>
          <a:solidFill>
            <a:srgbClr val="86BC25"/>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44546A"/>
              </a:solidFill>
              <a:effectLst/>
              <a:uLnTx/>
              <a:uFillTx/>
              <a:latin typeface="Verdana"/>
              <a:ea typeface="+mn-ea"/>
              <a:cs typeface="+mn-cs"/>
            </a:endParaRPr>
          </a:p>
        </p:txBody>
      </p:sp>
      <p:sp>
        <p:nvSpPr>
          <p:cNvPr id="22" name="Rectangle 21"/>
          <p:cNvSpPr/>
          <p:nvPr/>
        </p:nvSpPr>
        <p:spPr>
          <a:xfrm>
            <a:off x="3936129" y="2346191"/>
            <a:ext cx="1549355" cy="1231106"/>
          </a:xfrm>
          <a:prstGeom prst="rect">
            <a:avLst/>
          </a:prstGeom>
        </p:spPr>
        <p:txBody>
          <a:bodyPr wrap="square" lIns="0" tIns="0" rIns="0" bIns="0">
            <a:spAutoFit/>
          </a:bodyPr>
          <a:lstStyle/>
          <a:p>
            <a:pPr lvl="0" algn="ctr"/>
            <a:r>
              <a:rPr lang="el-GR" sz="1000" b="1" kern="0" dirty="0">
                <a:solidFill>
                  <a:srgbClr val="86BC25"/>
                </a:solidFill>
              </a:rPr>
              <a:t>Φορολογική διαφάνεια, οι φορολογικές αρχές να έχουν την απαραίτητη πληροφόρηση </a:t>
            </a:r>
            <a:br>
              <a:rPr lang="el-GR" sz="1000" b="1" kern="0" dirty="0">
                <a:solidFill>
                  <a:srgbClr val="86BC25"/>
                </a:solidFill>
              </a:rPr>
            </a:br>
            <a:r>
              <a:rPr lang="el-GR" sz="1000" b="1" kern="0" dirty="0">
                <a:solidFill>
                  <a:srgbClr val="86BC25"/>
                </a:solidFill>
              </a:rPr>
              <a:t>για να διασφαλίζουν δίκαιη φορολόγηση</a:t>
            </a:r>
          </a:p>
        </p:txBody>
      </p:sp>
      <p:sp>
        <p:nvSpPr>
          <p:cNvPr id="23" name="Flowchart: Process 22"/>
          <p:cNvSpPr/>
          <p:nvPr/>
        </p:nvSpPr>
        <p:spPr>
          <a:xfrm>
            <a:off x="4609349" y="4256689"/>
            <a:ext cx="155178" cy="1745588"/>
          </a:xfrm>
          <a:prstGeom prst="flowChartProcess">
            <a:avLst/>
          </a:prstGeom>
          <a:solidFill>
            <a:srgbClr val="86BC25"/>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44546A"/>
              </a:solidFill>
              <a:effectLst/>
              <a:uLnTx/>
              <a:uFillTx/>
              <a:latin typeface="Verdana"/>
              <a:ea typeface="+mn-ea"/>
              <a:cs typeface="+mn-cs"/>
            </a:endParaRPr>
          </a:p>
        </p:txBody>
      </p:sp>
      <p:sp>
        <p:nvSpPr>
          <p:cNvPr id="24" name="Oval 23"/>
          <p:cNvSpPr/>
          <p:nvPr/>
        </p:nvSpPr>
        <p:spPr>
          <a:xfrm>
            <a:off x="5394052" y="3955795"/>
            <a:ext cx="1522584" cy="1410653"/>
          </a:xfrm>
          <a:prstGeom prst="ellipse">
            <a:avLst/>
          </a:prstGeom>
          <a:noFill/>
          <a:ln w="9525" cap="flat" cmpd="sng" algn="ctr">
            <a:solidFill>
              <a:srgbClr val="00A3E0"/>
            </a:solid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44546A"/>
              </a:solidFill>
              <a:effectLst/>
              <a:uLnTx/>
              <a:uFillTx/>
              <a:latin typeface="Verdana"/>
              <a:ea typeface="+mn-ea"/>
              <a:cs typeface="+mn-cs"/>
            </a:endParaRPr>
          </a:p>
        </p:txBody>
      </p:sp>
      <p:sp>
        <p:nvSpPr>
          <p:cNvPr id="25" name="Donut 24"/>
          <p:cNvSpPr/>
          <p:nvPr/>
        </p:nvSpPr>
        <p:spPr>
          <a:xfrm>
            <a:off x="5101894" y="3697386"/>
            <a:ext cx="2088115" cy="1934610"/>
          </a:xfrm>
          <a:prstGeom prst="donut">
            <a:avLst>
              <a:gd name="adj" fmla="val 10860"/>
            </a:avLst>
          </a:prstGeom>
          <a:solidFill>
            <a:srgbClr val="00A3E0"/>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44546A"/>
              </a:solidFill>
              <a:effectLst/>
              <a:uLnTx/>
              <a:uFillTx/>
              <a:latin typeface="Verdana"/>
              <a:ea typeface="+mn-ea"/>
              <a:cs typeface="+mn-cs"/>
            </a:endParaRPr>
          </a:p>
        </p:txBody>
      </p:sp>
      <p:sp>
        <p:nvSpPr>
          <p:cNvPr id="26" name="Rectangle 25"/>
          <p:cNvSpPr/>
          <p:nvPr/>
        </p:nvSpPr>
        <p:spPr>
          <a:xfrm>
            <a:off x="5542189" y="4274124"/>
            <a:ext cx="1210607" cy="923330"/>
          </a:xfrm>
          <a:prstGeom prst="rect">
            <a:avLst/>
          </a:prstGeom>
        </p:spPr>
        <p:txBody>
          <a:bodyPr wrap="square" lIns="0" tIns="0" rIns="0" bIns="0">
            <a:spAutoFit/>
          </a:bodyPr>
          <a:lstStyle/>
          <a:p>
            <a:pPr lvl="0" algn="ctr"/>
            <a:r>
              <a:rPr lang="el-GR" sz="1000" b="1" kern="0" dirty="0" err="1">
                <a:solidFill>
                  <a:srgbClr val="00A3E0"/>
                </a:solidFill>
              </a:rPr>
              <a:t>Επαναπροώθηση</a:t>
            </a:r>
            <a:r>
              <a:rPr lang="el-GR" sz="1000" b="1" kern="0" dirty="0">
                <a:solidFill>
                  <a:srgbClr val="00A3E0"/>
                </a:solidFill>
              </a:rPr>
              <a:t> της </a:t>
            </a:r>
            <a:r>
              <a:rPr lang="el-GR" sz="1000" b="1" kern="0" dirty="0" err="1">
                <a:solidFill>
                  <a:srgbClr val="00A3E0"/>
                </a:solidFill>
              </a:rPr>
              <a:t>Κοινης</a:t>
            </a:r>
            <a:r>
              <a:rPr lang="el-GR" sz="1000" b="1" kern="0" dirty="0">
                <a:solidFill>
                  <a:srgbClr val="00A3E0"/>
                </a:solidFill>
              </a:rPr>
              <a:t> Ενοποιημένης </a:t>
            </a:r>
            <a:r>
              <a:rPr lang="el-GR" sz="1000" b="1" kern="0" dirty="0" err="1">
                <a:solidFill>
                  <a:srgbClr val="00A3E0"/>
                </a:solidFill>
              </a:rPr>
              <a:t>Βασης</a:t>
            </a:r>
            <a:r>
              <a:rPr lang="el-GR" sz="1000" b="1" kern="0" dirty="0">
                <a:solidFill>
                  <a:srgbClr val="00A3E0"/>
                </a:solidFill>
              </a:rPr>
              <a:t> Φορολογίας </a:t>
            </a:r>
            <a:r>
              <a:rPr lang="el-GR" sz="1000" b="1" kern="0" dirty="0" smtClean="0">
                <a:solidFill>
                  <a:srgbClr val="00A3E0"/>
                </a:solidFill>
              </a:rPr>
              <a:t>Εταιρειών</a:t>
            </a:r>
            <a:endParaRPr lang="el-GR" sz="1000" b="1" kern="0" dirty="0">
              <a:solidFill>
                <a:srgbClr val="00A3E0"/>
              </a:solidFill>
            </a:endParaRPr>
          </a:p>
        </p:txBody>
      </p:sp>
      <p:sp>
        <p:nvSpPr>
          <p:cNvPr id="27" name="Flowchart: Process 26"/>
          <p:cNvSpPr/>
          <p:nvPr/>
        </p:nvSpPr>
        <p:spPr>
          <a:xfrm>
            <a:off x="5090972" y="4760618"/>
            <a:ext cx="139240" cy="1493878"/>
          </a:xfrm>
          <a:prstGeom prst="flowChartProcess">
            <a:avLst/>
          </a:prstGeom>
          <a:solidFill>
            <a:srgbClr val="00A3E0"/>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44546A"/>
              </a:solidFill>
              <a:effectLst/>
              <a:uLnTx/>
              <a:uFillTx/>
              <a:latin typeface="Verdana"/>
              <a:ea typeface="+mn-ea"/>
              <a:cs typeface="+mn-cs"/>
            </a:endParaRPr>
          </a:p>
        </p:txBody>
      </p:sp>
      <p:sp>
        <p:nvSpPr>
          <p:cNvPr id="28" name="Oval 27"/>
          <p:cNvSpPr/>
          <p:nvPr/>
        </p:nvSpPr>
        <p:spPr>
          <a:xfrm>
            <a:off x="2352580" y="3847899"/>
            <a:ext cx="1592179" cy="1494166"/>
          </a:xfrm>
          <a:prstGeom prst="ellipse">
            <a:avLst/>
          </a:prstGeom>
          <a:noFill/>
          <a:ln w="9525" cap="flat" cmpd="sng" algn="ctr">
            <a:solidFill>
              <a:srgbClr val="75787B"/>
            </a:solid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44546A"/>
              </a:solidFill>
              <a:effectLst/>
              <a:uLnTx/>
              <a:uFillTx/>
              <a:latin typeface="Verdana"/>
              <a:ea typeface="+mn-ea"/>
              <a:cs typeface="+mn-cs"/>
            </a:endParaRPr>
          </a:p>
        </p:txBody>
      </p:sp>
      <p:sp>
        <p:nvSpPr>
          <p:cNvPr id="29" name="Donut 28"/>
          <p:cNvSpPr/>
          <p:nvPr/>
        </p:nvSpPr>
        <p:spPr>
          <a:xfrm>
            <a:off x="2055715" y="3577297"/>
            <a:ext cx="2183559" cy="2049142"/>
          </a:xfrm>
          <a:prstGeom prst="donut">
            <a:avLst>
              <a:gd name="adj" fmla="val 10860"/>
            </a:avLst>
          </a:prstGeom>
          <a:solidFill>
            <a:srgbClr val="75787B"/>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44546A"/>
              </a:solidFill>
              <a:effectLst/>
              <a:uLnTx/>
              <a:uFillTx/>
              <a:latin typeface="Verdana"/>
              <a:ea typeface="+mn-ea"/>
              <a:cs typeface="+mn-cs"/>
            </a:endParaRPr>
          </a:p>
        </p:txBody>
      </p:sp>
      <p:sp>
        <p:nvSpPr>
          <p:cNvPr id="30" name="Rectangle 29"/>
          <p:cNvSpPr/>
          <p:nvPr/>
        </p:nvSpPr>
        <p:spPr>
          <a:xfrm>
            <a:off x="2520226" y="4131786"/>
            <a:ext cx="1269599" cy="1077218"/>
          </a:xfrm>
          <a:prstGeom prst="rect">
            <a:avLst/>
          </a:prstGeom>
        </p:spPr>
        <p:txBody>
          <a:bodyPr wrap="square" lIns="0" tIns="0" rIns="0" bIns="0">
            <a:spAutoFit/>
          </a:bodyPr>
          <a:lstStyle/>
          <a:p>
            <a:pPr lvl="0" algn="ctr"/>
            <a:r>
              <a:rPr lang="el-GR" sz="1000" b="1" kern="0" dirty="0">
                <a:solidFill>
                  <a:srgbClr val="75787B"/>
                </a:solidFill>
              </a:rPr>
              <a:t>Αποτελεσματική φορολόγηση, </a:t>
            </a:r>
            <a:br>
              <a:rPr lang="el-GR" sz="1000" b="1" kern="0" dirty="0">
                <a:solidFill>
                  <a:srgbClr val="75787B"/>
                </a:solidFill>
              </a:rPr>
            </a:br>
            <a:r>
              <a:rPr lang="el-GR" sz="1000" b="1" kern="0" dirty="0">
                <a:solidFill>
                  <a:srgbClr val="75787B"/>
                </a:solidFill>
              </a:rPr>
              <a:t>οι εταιρείες να πληρώνουν φόρους εκεί </a:t>
            </a:r>
            <a:br>
              <a:rPr lang="el-GR" sz="1000" b="1" kern="0" dirty="0">
                <a:solidFill>
                  <a:srgbClr val="75787B"/>
                </a:solidFill>
              </a:rPr>
            </a:br>
            <a:r>
              <a:rPr lang="el-GR" sz="1000" b="1" kern="0" dirty="0">
                <a:solidFill>
                  <a:srgbClr val="75787B"/>
                </a:solidFill>
              </a:rPr>
              <a:t>που δημιουργούν κέρδη</a:t>
            </a:r>
          </a:p>
        </p:txBody>
      </p:sp>
      <p:sp>
        <p:nvSpPr>
          <p:cNvPr id="31" name="Flowchart: Process 30"/>
          <p:cNvSpPr/>
          <p:nvPr/>
        </p:nvSpPr>
        <p:spPr>
          <a:xfrm>
            <a:off x="4072901" y="4760618"/>
            <a:ext cx="139240" cy="1493878"/>
          </a:xfrm>
          <a:prstGeom prst="flowChartProcess">
            <a:avLst/>
          </a:prstGeom>
          <a:solidFill>
            <a:srgbClr val="75787B"/>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44546A"/>
              </a:solidFill>
              <a:effectLst/>
              <a:uLnTx/>
              <a:uFillTx/>
              <a:latin typeface="Verdana"/>
              <a:ea typeface="+mn-ea"/>
              <a:cs typeface="+mn-cs"/>
            </a:endParaRPr>
          </a:p>
        </p:txBody>
      </p:sp>
      <p:sp>
        <p:nvSpPr>
          <p:cNvPr id="52" name="Content Placeholder 4"/>
          <p:cNvSpPr>
            <a:spLocks noGrp="1"/>
          </p:cNvSpPr>
          <p:nvPr>
            <p:ph sz="quarter" idx="16"/>
          </p:nvPr>
        </p:nvSpPr>
        <p:spPr>
          <a:xfrm>
            <a:off x="376238" y="1380121"/>
            <a:ext cx="8536114" cy="557091"/>
          </a:xfrm>
        </p:spPr>
        <p:txBody>
          <a:bodyPr>
            <a:normAutofit/>
          </a:bodyPr>
          <a:lstStyle/>
          <a:p>
            <a:r>
              <a:rPr lang="el-GR" sz="1400" dirty="0" smtClean="0"/>
              <a:t>Το Σχέδιο Δράσης του Ιουνίου του 2015 στοχεύει σε μια ουσιαστική μεταρρύθμιση της φορολογίας εταιρειών, με βασικά μέτρα</a:t>
            </a:r>
            <a:r>
              <a:rPr lang="en-US" sz="1400" dirty="0" smtClean="0"/>
              <a:t>:</a:t>
            </a:r>
            <a:endParaRPr lang="el-GR" sz="1400" dirty="0"/>
          </a:p>
        </p:txBody>
      </p:sp>
    </p:spTree>
    <p:extLst>
      <p:ext uri="{BB962C8B-B14F-4D97-AF65-F5344CB8AC3E}">
        <p14:creationId xmlns:p14="http://schemas.microsoft.com/office/powerpoint/2010/main" xmlns="" val="204950950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a:t>Φοροδιαφυγή </a:t>
            </a:r>
            <a:r>
              <a:rPr lang="en-US" dirty="0" smtClean="0"/>
              <a:t>&amp;</a:t>
            </a:r>
            <a:r>
              <a:rPr lang="el-GR" dirty="0" smtClean="0"/>
              <a:t> </a:t>
            </a:r>
            <a:r>
              <a:rPr lang="el-GR" dirty="0" err="1"/>
              <a:t>Φοροαποφυγή</a:t>
            </a:r>
            <a:endParaRPr lang="en-US" noProof="0" dirty="0"/>
          </a:p>
        </p:txBody>
      </p:sp>
      <p:sp>
        <p:nvSpPr>
          <p:cNvPr id="6" name="Text Placeholder 5"/>
          <p:cNvSpPr>
            <a:spLocks noGrp="1"/>
          </p:cNvSpPr>
          <p:nvPr>
            <p:ph type="body" sz="quarter" idx="13"/>
          </p:nvPr>
        </p:nvSpPr>
        <p:spPr/>
        <p:txBody>
          <a:bodyPr/>
          <a:lstStyle/>
          <a:p>
            <a:r>
              <a:rPr lang="el-GR" dirty="0" smtClean="0"/>
              <a:t>Ενίσχυση </a:t>
            </a:r>
            <a:r>
              <a:rPr lang="el-GR" dirty="0"/>
              <a:t>της φορολογικής διαφάνειας</a:t>
            </a:r>
          </a:p>
        </p:txBody>
      </p:sp>
      <p:grpSp>
        <p:nvGrpSpPr>
          <p:cNvPr id="8" name="Group 7"/>
          <p:cNvGrpSpPr/>
          <p:nvPr/>
        </p:nvGrpSpPr>
        <p:grpSpPr>
          <a:xfrm>
            <a:off x="2053677" y="1350100"/>
            <a:ext cx="3405787" cy="3092192"/>
            <a:chOff x="2545080" y="892802"/>
            <a:chExt cx="3405787" cy="3092192"/>
          </a:xfrm>
        </p:grpSpPr>
        <p:sp>
          <p:nvSpPr>
            <p:cNvPr id="9" name="Rectangle 7"/>
            <p:cNvSpPr/>
            <p:nvPr/>
          </p:nvSpPr>
          <p:spPr>
            <a:xfrm rot="3173193">
              <a:off x="3380815" y="2112002"/>
              <a:ext cx="2865120" cy="426720"/>
            </a:xfrm>
            <a:custGeom>
              <a:avLst/>
              <a:gdLst>
                <a:gd name="connsiteX0" fmla="*/ 0 w 2865120"/>
                <a:gd name="connsiteY0" fmla="*/ 0 h 426720"/>
                <a:gd name="connsiteX1" fmla="*/ 2865120 w 2865120"/>
                <a:gd name="connsiteY1" fmla="*/ 0 h 426720"/>
                <a:gd name="connsiteX2" fmla="*/ 2865120 w 2865120"/>
                <a:gd name="connsiteY2" fmla="*/ 426720 h 426720"/>
                <a:gd name="connsiteX3" fmla="*/ 0 w 2865120"/>
                <a:gd name="connsiteY3" fmla="*/ 426720 h 426720"/>
                <a:gd name="connsiteX4" fmla="*/ 0 w 2865120"/>
                <a:gd name="connsiteY4" fmla="*/ 0 h 426720"/>
                <a:gd name="connsiteX0" fmla="*/ 0 w 2865120"/>
                <a:gd name="connsiteY0" fmla="*/ 0 h 426720"/>
                <a:gd name="connsiteX1" fmla="*/ 2865120 w 2865120"/>
                <a:gd name="connsiteY1" fmla="*/ 0 h 426720"/>
                <a:gd name="connsiteX2" fmla="*/ 2865120 w 2865120"/>
                <a:gd name="connsiteY2" fmla="*/ 426720 h 426720"/>
                <a:gd name="connsiteX3" fmla="*/ 251466 w 2865120"/>
                <a:gd name="connsiteY3" fmla="*/ 425884 h 426720"/>
                <a:gd name="connsiteX4" fmla="*/ 0 w 2865120"/>
                <a:gd name="connsiteY4" fmla="*/ 0 h 426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5120" h="426720">
                  <a:moveTo>
                    <a:pt x="0" y="0"/>
                  </a:moveTo>
                  <a:lnTo>
                    <a:pt x="2865120" y="0"/>
                  </a:lnTo>
                  <a:lnTo>
                    <a:pt x="2865120" y="426720"/>
                  </a:lnTo>
                  <a:lnTo>
                    <a:pt x="251466" y="425884"/>
                  </a:lnTo>
                  <a:lnTo>
                    <a:pt x="0" y="0"/>
                  </a:lnTo>
                  <a:close/>
                </a:path>
              </a:pathLst>
            </a:custGeom>
            <a:solidFill>
              <a:srgbClr val="00A3E0"/>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44546A"/>
                </a:solidFill>
                <a:effectLst/>
                <a:uLnTx/>
                <a:uFillTx/>
                <a:latin typeface="Verdana"/>
                <a:ea typeface="+mn-ea"/>
                <a:cs typeface="+mn-cs"/>
              </a:endParaRPr>
            </a:p>
          </p:txBody>
        </p:sp>
        <p:sp>
          <p:nvSpPr>
            <p:cNvPr id="10" name="Rectangle 9"/>
            <p:cNvSpPr/>
            <p:nvPr/>
          </p:nvSpPr>
          <p:spPr>
            <a:xfrm rot="17989464">
              <a:off x="2197800" y="2133482"/>
              <a:ext cx="2811657" cy="429008"/>
            </a:xfrm>
            <a:custGeom>
              <a:avLst/>
              <a:gdLst>
                <a:gd name="connsiteX0" fmla="*/ 0 w 2865120"/>
                <a:gd name="connsiteY0" fmla="*/ 0 h 426720"/>
                <a:gd name="connsiteX1" fmla="*/ 2865120 w 2865120"/>
                <a:gd name="connsiteY1" fmla="*/ 0 h 426720"/>
                <a:gd name="connsiteX2" fmla="*/ 2865120 w 2865120"/>
                <a:gd name="connsiteY2" fmla="*/ 426720 h 426720"/>
                <a:gd name="connsiteX3" fmla="*/ 0 w 2865120"/>
                <a:gd name="connsiteY3" fmla="*/ 426720 h 426720"/>
                <a:gd name="connsiteX4" fmla="*/ 0 w 2865120"/>
                <a:gd name="connsiteY4" fmla="*/ 0 h 426720"/>
                <a:gd name="connsiteX0" fmla="*/ 0 w 2865120"/>
                <a:gd name="connsiteY0" fmla="*/ 0 h 426720"/>
                <a:gd name="connsiteX1" fmla="*/ 2865120 w 2865120"/>
                <a:gd name="connsiteY1" fmla="*/ 0 h 426720"/>
                <a:gd name="connsiteX2" fmla="*/ 2621134 w 2865120"/>
                <a:gd name="connsiteY2" fmla="*/ 412882 h 426720"/>
                <a:gd name="connsiteX3" fmla="*/ 0 w 2865120"/>
                <a:gd name="connsiteY3" fmla="*/ 426720 h 426720"/>
                <a:gd name="connsiteX4" fmla="*/ 0 w 2865120"/>
                <a:gd name="connsiteY4" fmla="*/ 0 h 426720"/>
                <a:gd name="connsiteX0" fmla="*/ 0 w 2865120"/>
                <a:gd name="connsiteY0" fmla="*/ 0 h 426720"/>
                <a:gd name="connsiteX1" fmla="*/ 2865120 w 2865120"/>
                <a:gd name="connsiteY1" fmla="*/ 0 h 426720"/>
                <a:gd name="connsiteX2" fmla="*/ 2629397 w 2865120"/>
                <a:gd name="connsiteY2" fmla="*/ 408146 h 426720"/>
                <a:gd name="connsiteX3" fmla="*/ 0 w 2865120"/>
                <a:gd name="connsiteY3" fmla="*/ 426720 h 426720"/>
                <a:gd name="connsiteX4" fmla="*/ 0 w 2865120"/>
                <a:gd name="connsiteY4" fmla="*/ 0 h 426720"/>
                <a:gd name="connsiteX0" fmla="*/ 0 w 2865120"/>
                <a:gd name="connsiteY0" fmla="*/ 0 h 426720"/>
                <a:gd name="connsiteX1" fmla="*/ 2865120 w 2865120"/>
                <a:gd name="connsiteY1" fmla="*/ 0 h 426720"/>
                <a:gd name="connsiteX2" fmla="*/ 2627911 w 2865120"/>
                <a:gd name="connsiteY2" fmla="*/ 400765 h 426720"/>
                <a:gd name="connsiteX3" fmla="*/ 0 w 2865120"/>
                <a:gd name="connsiteY3" fmla="*/ 426720 h 426720"/>
                <a:gd name="connsiteX4" fmla="*/ 0 w 2865120"/>
                <a:gd name="connsiteY4" fmla="*/ 0 h 426720"/>
                <a:gd name="connsiteX0" fmla="*/ 0 w 2832921"/>
                <a:gd name="connsiteY0" fmla="*/ 3499 h 430219"/>
                <a:gd name="connsiteX1" fmla="*/ 2832921 w 2832921"/>
                <a:gd name="connsiteY1" fmla="*/ 0 h 430219"/>
                <a:gd name="connsiteX2" fmla="*/ 2627911 w 2832921"/>
                <a:gd name="connsiteY2" fmla="*/ 404264 h 430219"/>
                <a:gd name="connsiteX3" fmla="*/ 0 w 2832921"/>
                <a:gd name="connsiteY3" fmla="*/ 430219 h 430219"/>
                <a:gd name="connsiteX4" fmla="*/ 0 w 2832921"/>
                <a:gd name="connsiteY4" fmla="*/ 3499 h 430219"/>
                <a:gd name="connsiteX0" fmla="*/ 0 w 2832921"/>
                <a:gd name="connsiteY0" fmla="*/ 3499 h 430219"/>
                <a:gd name="connsiteX1" fmla="*/ 2832921 w 2832921"/>
                <a:gd name="connsiteY1" fmla="*/ 0 h 430219"/>
                <a:gd name="connsiteX2" fmla="*/ 2620823 w 2832921"/>
                <a:gd name="connsiteY2" fmla="*/ 404668 h 430219"/>
                <a:gd name="connsiteX3" fmla="*/ 0 w 2832921"/>
                <a:gd name="connsiteY3" fmla="*/ 430219 h 430219"/>
                <a:gd name="connsiteX4" fmla="*/ 0 w 2832921"/>
                <a:gd name="connsiteY4" fmla="*/ 3499 h 430219"/>
                <a:gd name="connsiteX0" fmla="*/ 0 w 2811657"/>
                <a:gd name="connsiteY0" fmla="*/ 2288 h 429008"/>
                <a:gd name="connsiteX1" fmla="*/ 2811657 w 2811657"/>
                <a:gd name="connsiteY1" fmla="*/ 0 h 429008"/>
                <a:gd name="connsiteX2" fmla="*/ 2620823 w 2811657"/>
                <a:gd name="connsiteY2" fmla="*/ 403457 h 429008"/>
                <a:gd name="connsiteX3" fmla="*/ 0 w 2811657"/>
                <a:gd name="connsiteY3" fmla="*/ 429008 h 429008"/>
                <a:gd name="connsiteX4" fmla="*/ 0 w 2811657"/>
                <a:gd name="connsiteY4" fmla="*/ 2288 h 429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1657" h="429008">
                  <a:moveTo>
                    <a:pt x="0" y="2288"/>
                  </a:moveTo>
                  <a:lnTo>
                    <a:pt x="2811657" y="0"/>
                  </a:lnTo>
                  <a:lnTo>
                    <a:pt x="2620823" y="403457"/>
                  </a:lnTo>
                  <a:lnTo>
                    <a:pt x="0" y="429008"/>
                  </a:lnTo>
                  <a:lnTo>
                    <a:pt x="0" y="2288"/>
                  </a:lnTo>
                  <a:close/>
                </a:path>
              </a:pathLst>
            </a:custGeom>
            <a:solidFill>
              <a:srgbClr val="0097A9"/>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44546A"/>
                </a:solidFill>
                <a:effectLst/>
                <a:uLnTx/>
                <a:uFillTx/>
                <a:latin typeface="Verdana"/>
                <a:ea typeface="+mn-ea"/>
                <a:cs typeface="+mn-cs"/>
              </a:endParaRPr>
            </a:p>
          </p:txBody>
        </p:sp>
        <p:sp>
          <p:nvSpPr>
            <p:cNvPr id="11" name="Rectangle 5"/>
            <p:cNvSpPr/>
            <p:nvPr/>
          </p:nvSpPr>
          <p:spPr>
            <a:xfrm>
              <a:off x="2545080" y="3337561"/>
              <a:ext cx="3121343" cy="431483"/>
            </a:xfrm>
            <a:custGeom>
              <a:avLst/>
              <a:gdLst>
                <a:gd name="connsiteX0" fmla="*/ 0 w 3040380"/>
                <a:gd name="connsiteY0" fmla="*/ 0 h 426720"/>
                <a:gd name="connsiteX1" fmla="*/ 3040380 w 3040380"/>
                <a:gd name="connsiteY1" fmla="*/ 0 h 426720"/>
                <a:gd name="connsiteX2" fmla="*/ 3040380 w 3040380"/>
                <a:gd name="connsiteY2" fmla="*/ 426720 h 426720"/>
                <a:gd name="connsiteX3" fmla="*/ 0 w 3040380"/>
                <a:gd name="connsiteY3" fmla="*/ 426720 h 426720"/>
                <a:gd name="connsiteX4" fmla="*/ 0 w 3040380"/>
                <a:gd name="connsiteY4" fmla="*/ 0 h 426720"/>
                <a:gd name="connsiteX0" fmla="*/ 228600 w 3040380"/>
                <a:gd name="connsiteY0" fmla="*/ 7620 h 426720"/>
                <a:gd name="connsiteX1" fmla="*/ 3040380 w 3040380"/>
                <a:gd name="connsiteY1" fmla="*/ 0 h 426720"/>
                <a:gd name="connsiteX2" fmla="*/ 3040380 w 3040380"/>
                <a:gd name="connsiteY2" fmla="*/ 426720 h 426720"/>
                <a:gd name="connsiteX3" fmla="*/ 0 w 3040380"/>
                <a:gd name="connsiteY3" fmla="*/ 426720 h 426720"/>
                <a:gd name="connsiteX4" fmla="*/ 228600 w 3040380"/>
                <a:gd name="connsiteY4" fmla="*/ 7620 h 426720"/>
                <a:gd name="connsiteX0" fmla="*/ 247650 w 3040380"/>
                <a:gd name="connsiteY0" fmla="*/ 2858 h 426720"/>
                <a:gd name="connsiteX1" fmla="*/ 3040380 w 3040380"/>
                <a:gd name="connsiteY1" fmla="*/ 0 h 426720"/>
                <a:gd name="connsiteX2" fmla="*/ 3040380 w 3040380"/>
                <a:gd name="connsiteY2" fmla="*/ 426720 h 426720"/>
                <a:gd name="connsiteX3" fmla="*/ 0 w 3040380"/>
                <a:gd name="connsiteY3" fmla="*/ 426720 h 426720"/>
                <a:gd name="connsiteX4" fmla="*/ 247650 w 3040380"/>
                <a:gd name="connsiteY4" fmla="*/ 2858 h 426720"/>
                <a:gd name="connsiteX0" fmla="*/ 245269 w 3040380"/>
                <a:gd name="connsiteY0" fmla="*/ 477 h 426720"/>
                <a:gd name="connsiteX1" fmla="*/ 3040380 w 3040380"/>
                <a:gd name="connsiteY1" fmla="*/ 0 h 426720"/>
                <a:gd name="connsiteX2" fmla="*/ 3040380 w 3040380"/>
                <a:gd name="connsiteY2" fmla="*/ 426720 h 426720"/>
                <a:gd name="connsiteX3" fmla="*/ 0 w 3040380"/>
                <a:gd name="connsiteY3" fmla="*/ 426720 h 426720"/>
                <a:gd name="connsiteX4" fmla="*/ 245269 w 3040380"/>
                <a:gd name="connsiteY4" fmla="*/ 477 h 426720"/>
                <a:gd name="connsiteX0" fmla="*/ 245269 w 3121343"/>
                <a:gd name="connsiteY0" fmla="*/ 477 h 431483"/>
                <a:gd name="connsiteX1" fmla="*/ 3040380 w 3121343"/>
                <a:gd name="connsiteY1" fmla="*/ 0 h 431483"/>
                <a:gd name="connsiteX2" fmla="*/ 3121343 w 3121343"/>
                <a:gd name="connsiteY2" fmla="*/ 431483 h 431483"/>
                <a:gd name="connsiteX3" fmla="*/ 0 w 3121343"/>
                <a:gd name="connsiteY3" fmla="*/ 426720 h 431483"/>
                <a:gd name="connsiteX4" fmla="*/ 245269 w 3121343"/>
                <a:gd name="connsiteY4" fmla="*/ 477 h 431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1343" h="431483">
                  <a:moveTo>
                    <a:pt x="245269" y="477"/>
                  </a:moveTo>
                  <a:lnTo>
                    <a:pt x="3040380" y="0"/>
                  </a:lnTo>
                  <a:lnTo>
                    <a:pt x="3121343" y="431483"/>
                  </a:lnTo>
                  <a:lnTo>
                    <a:pt x="0" y="426720"/>
                  </a:lnTo>
                  <a:lnTo>
                    <a:pt x="245269" y="477"/>
                  </a:lnTo>
                  <a:close/>
                </a:path>
              </a:pathLst>
            </a:custGeom>
            <a:solidFill>
              <a:srgbClr val="012169"/>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44546A"/>
                </a:solidFill>
                <a:effectLst/>
                <a:uLnTx/>
                <a:uFillTx/>
                <a:latin typeface="Verdana"/>
                <a:ea typeface="+mn-ea"/>
                <a:cs typeface="+mn-cs"/>
              </a:endParaRPr>
            </a:p>
          </p:txBody>
        </p:sp>
        <p:sp>
          <p:nvSpPr>
            <p:cNvPr id="12" name="Rectangle 7"/>
            <p:cNvSpPr/>
            <p:nvPr/>
          </p:nvSpPr>
          <p:spPr>
            <a:xfrm rot="3173193">
              <a:off x="5290448" y="3324575"/>
              <a:ext cx="886915" cy="433923"/>
            </a:xfrm>
            <a:custGeom>
              <a:avLst/>
              <a:gdLst>
                <a:gd name="connsiteX0" fmla="*/ 0 w 2865120"/>
                <a:gd name="connsiteY0" fmla="*/ 0 h 426720"/>
                <a:gd name="connsiteX1" fmla="*/ 2865120 w 2865120"/>
                <a:gd name="connsiteY1" fmla="*/ 0 h 426720"/>
                <a:gd name="connsiteX2" fmla="*/ 2865120 w 2865120"/>
                <a:gd name="connsiteY2" fmla="*/ 426720 h 426720"/>
                <a:gd name="connsiteX3" fmla="*/ 0 w 2865120"/>
                <a:gd name="connsiteY3" fmla="*/ 426720 h 426720"/>
                <a:gd name="connsiteX4" fmla="*/ 0 w 2865120"/>
                <a:gd name="connsiteY4" fmla="*/ 0 h 426720"/>
                <a:gd name="connsiteX0" fmla="*/ 0 w 2865120"/>
                <a:gd name="connsiteY0" fmla="*/ 0 h 426720"/>
                <a:gd name="connsiteX1" fmla="*/ 2865120 w 2865120"/>
                <a:gd name="connsiteY1" fmla="*/ 0 h 426720"/>
                <a:gd name="connsiteX2" fmla="*/ 2865120 w 2865120"/>
                <a:gd name="connsiteY2" fmla="*/ 426720 h 426720"/>
                <a:gd name="connsiteX3" fmla="*/ 251466 w 2865120"/>
                <a:gd name="connsiteY3" fmla="*/ 425884 h 426720"/>
                <a:gd name="connsiteX4" fmla="*/ 0 w 2865120"/>
                <a:gd name="connsiteY4" fmla="*/ 0 h 426720"/>
                <a:gd name="connsiteX0" fmla="*/ 0 w 4498063"/>
                <a:gd name="connsiteY0" fmla="*/ 7203 h 433923"/>
                <a:gd name="connsiteX1" fmla="*/ 4498064 w 4498063"/>
                <a:gd name="connsiteY1" fmla="*/ 0 h 433923"/>
                <a:gd name="connsiteX2" fmla="*/ 2865120 w 4498063"/>
                <a:gd name="connsiteY2" fmla="*/ 433923 h 433923"/>
                <a:gd name="connsiteX3" fmla="*/ 251466 w 4498063"/>
                <a:gd name="connsiteY3" fmla="*/ 433087 h 433923"/>
                <a:gd name="connsiteX4" fmla="*/ 0 w 4498063"/>
                <a:gd name="connsiteY4" fmla="*/ 7203 h 433923"/>
                <a:gd name="connsiteX0" fmla="*/ 0 w 4498063"/>
                <a:gd name="connsiteY0" fmla="*/ 7203 h 433923"/>
                <a:gd name="connsiteX1" fmla="*/ 4498064 w 4498063"/>
                <a:gd name="connsiteY1" fmla="*/ 0 h 433923"/>
                <a:gd name="connsiteX2" fmla="*/ 2865120 w 4498063"/>
                <a:gd name="connsiteY2" fmla="*/ 433923 h 433923"/>
                <a:gd name="connsiteX3" fmla="*/ 96864 w 4498063"/>
                <a:gd name="connsiteY3" fmla="*/ 433910 h 433923"/>
                <a:gd name="connsiteX4" fmla="*/ 0 w 4498063"/>
                <a:gd name="connsiteY4" fmla="*/ 7203 h 43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3" h="433923">
                  <a:moveTo>
                    <a:pt x="0" y="7203"/>
                  </a:moveTo>
                  <a:lnTo>
                    <a:pt x="4498064" y="0"/>
                  </a:lnTo>
                  <a:lnTo>
                    <a:pt x="2865120" y="433923"/>
                  </a:lnTo>
                  <a:lnTo>
                    <a:pt x="96864" y="433910"/>
                  </a:lnTo>
                  <a:lnTo>
                    <a:pt x="0" y="7203"/>
                  </a:lnTo>
                  <a:close/>
                </a:path>
              </a:pathLst>
            </a:custGeom>
            <a:solidFill>
              <a:srgbClr val="00A3E0"/>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44546A"/>
                </a:solidFill>
                <a:effectLst/>
                <a:uLnTx/>
                <a:uFillTx/>
                <a:latin typeface="Verdana"/>
                <a:ea typeface="+mn-ea"/>
                <a:cs typeface="+mn-cs"/>
              </a:endParaRPr>
            </a:p>
          </p:txBody>
        </p:sp>
      </p:grpSp>
      <p:sp>
        <p:nvSpPr>
          <p:cNvPr id="13" name="Rectangle 7"/>
          <p:cNvSpPr/>
          <p:nvPr/>
        </p:nvSpPr>
        <p:spPr>
          <a:xfrm rot="18426807" flipV="1">
            <a:off x="4161693" y="4441021"/>
            <a:ext cx="2865120" cy="426720"/>
          </a:xfrm>
          <a:custGeom>
            <a:avLst/>
            <a:gdLst>
              <a:gd name="connsiteX0" fmla="*/ 0 w 2865120"/>
              <a:gd name="connsiteY0" fmla="*/ 0 h 426720"/>
              <a:gd name="connsiteX1" fmla="*/ 2865120 w 2865120"/>
              <a:gd name="connsiteY1" fmla="*/ 0 h 426720"/>
              <a:gd name="connsiteX2" fmla="*/ 2865120 w 2865120"/>
              <a:gd name="connsiteY2" fmla="*/ 426720 h 426720"/>
              <a:gd name="connsiteX3" fmla="*/ 0 w 2865120"/>
              <a:gd name="connsiteY3" fmla="*/ 426720 h 426720"/>
              <a:gd name="connsiteX4" fmla="*/ 0 w 2865120"/>
              <a:gd name="connsiteY4" fmla="*/ 0 h 426720"/>
              <a:gd name="connsiteX0" fmla="*/ 0 w 2865120"/>
              <a:gd name="connsiteY0" fmla="*/ 0 h 426720"/>
              <a:gd name="connsiteX1" fmla="*/ 2865120 w 2865120"/>
              <a:gd name="connsiteY1" fmla="*/ 0 h 426720"/>
              <a:gd name="connsiteX2" fmla="*/ 2865120 w 2865120"/>
              <a:gd name="connsiteY2" fmla="*/ 426720 h 426720"/>
              <a:gd name="connsiteX3" fmla="*/ 251466 w 2865120"/>
              <a:gd name="connsiteY3" fmla="*/ 425884 h 426720"/>
              <a:gd name="connsiteX4" fmla="*/ 0 w 2865120"/>
              <a:gd name="connsiteY4" fmla="*/ 0 h 426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5120" h="426720">
                <a:moveTo>
                  <a:pt x="0" y="0"/>
                </a:moveTo>
                <a:lnTo>
                  <a:pt x="2865120" y="0"/>
                </a:lnTo>
                <a:lnTo>
                  <a:pt x="2865120" y="426720"/>
                </a:lnTo>
                <a:lnTo>
                  <a:pt x="251466" y="425884"/>
                </a:lnTo>
                <a:lnTo>
                  <a:pt x="0" y="0"/>
                </a:lnTo>
                <a:close/>
              </a:path>
            </a:pathLst>
          </a:custGeom>
          <a:solidFill>
            <a:srgbClr val="2C5234"/>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44546A"/>
              </a:solidFill>
              <a:effectLst/>
              <a:uLnTx/>
              <a:uFillTx/>
              <a:latin typeface="Verdana"/>
              <a:ea typeface="+mn-ea"/>
              <a:cs typeface="+mn-cs"/>
            </a:endParaRPr>
          </a:p>
        </p:txBody>
      </p:sp>
      <p:sp>
        <p:nvSpPr>
          <p:cNvPr id="14" name="Rectangle 9"/>
          <p:cNvSpPr/>
          <p:nvPr/>
        </p:nvSpPr>
        <p:spPr>
          <a:xfrm rot="3610536" flipV="1">
            <a:off x="2978679" y="4417254"/>
            <a:ext cx="2811657" cy="429008"/>
          </a:xfrm>
          <a:custGeom>
            <a:avLst/>
            <a:gdLst>
              <a:gd name="connsiteX0" fmla="*/ 0 w 2865120"/>
              <a:gd name="connsiteY0" fmla="*/ 0 h 426720"/>
              <a:gd name="connsiteX1" fmla="*/ 2865120 w 2865120"/>
              <a:gd name="connsiteY1" fmla="*/ 0 h 426720"/>
              <a:gd name="connsiteX2" fmla="*/ 2865120 w 2865120"/>
              <a:gd name="connsiteY2" fmla="*/ 426720 h 426720"/>
              <a:gd name="connsiteX3" fmla="*/ 0 w 2865120"/>
              <a:gd name="connsiteY3" fmla="*/ 426720 h 426720"/>
              <a:gd name="connsiteX4" fmla="*/ 0 w 2865120"/>
              <a:gd name="connsiteY4" fmla="*/ 0 h 426720"/>
              <a:gd name="connsiteX0" fmla="*/ 0 w 2865120"/>
              <a:gd name="connsiteY0" fmla="*/ 0 h 426720"/>
              <a:gd name="connsiteX1" fmla="*/ 2865120 w 2865120"/>
              <a:gd name="connsiteY1" fmla="*/ 0 h 426720"/>
              <a:gd name="connsiteX2" fmla="*/ 2621134 w 2865120"/>
              <a:gd name="connsiteY2" fmla="*/ 412882 h 426720"/>
              <a:gd name="connsiteX3" fmla="*/ 0 w 2865120"/>
              <a:gd name="connsiteY3" fmla="*/ 426720 h 426720"/>
              <a:gd name="connsiteX4" fmla="*/ 0 w 2865120"/>
              <a:gd name="connsiteY4" fmla="*/ 0 h 426720"/>
              <a:gd name="connsiteX0" fmla="*/ 0 w 2865120"/>
              <a:gd name="connsiteY0" fmla="*/ 0 h 426720"/>
              <a:gd name="connsiteX1" fmla="*/ 2865120 w 2865120"/>
              <a:gd name="connsiteY1" fmla="*/ 0 h 426720"/>
              <a:gd name="connsiteX2" fmla="*/ 2629397 w 2865120"/>
              <a:gd name="connsiteY2" fmla="*/ 408146 h 426720"/>
              <a:gd name="connsiteX3" fmla="*/ 0 w 2865120"/>
              <a:gd name="connsiteY3" fmla="*/ 426720 h 426720"/>
              <a:gd name="connsiteX4" fmla="*/ 0 w 2865120"/>
              <a:gd name="connsiteY4" fmla="*/ 0 h 426720"/>
              <a:gd name="connsiteX0" fmla="*/ 0 w 2865120"/>
              <a:gd name="connsiteY0" fmla="*/ 0 h 426720"/>
              <a:gd name="connsiteX1" fmla="*/ 2865120 w 2865120"/>
              <a:gd name="connsiteY1" fmla="*/ 0 h 426720"/>
              <a:gd name="connsiteX2" fmla="*/ 2627911 w 2865120"/>
              <a:gd name="connsiteY2" fmla="*/ 400765 h 426720"/>
              <a:gd name="connsiteX3" fmla="*/ 0 w 2865120"/>
              <a:gd name="connsiteY3" fmla="*/ 426720 h 426720"/>
              <a:gd name="connsiteX4" fmla="*/ 0 w 2865120"/>
              <a:gd name="connsiteY4" fmla="*/ 0 h 426720"/>
              <a:gd name="connsiteX0" fmla="*/ 0 w 2832921"/>
              <a:gd name="connsiteY0" fmla="*/ 3499 h 430219"/>
              <a:gd name="connsiteX1" fmla="*/ 2832921 w 2832921"/>
              <a:gd name="connsiteY1" fmla="*/ 0 h 430219"/>
              <a:gd name="connsiteX2" fmla="*/ 2627911 w 2832921"/>
              <a:gd name="connsiteY2" fmla="*/ 404264 h 430219"/>
              <a:gd name="connsiteX3" fmla="*/ 0 w 2832921"/>
              <a:gd name="connsiteY3" fmla="*/ 430219 h 430219"/>
              <a:gd name="connsiteX4" fmla="*/ 0 w 2832921"/>
              <a:gd name="connsiteY4" fmla="*/ 3499 h 430219"/>
              <a:gd name="connsiteX0" fmla="*/ 0 w 2832921"/>
              <a:gd name="connsiteY0" fmla="*/ 3499 h 430219"/>
              <a:gd name="connsiteX1" fmla="*/ 2832921 w 2832921"/>
              <a:gd name="connsiteY1" fmla="*/ 0 h 430219"/>
              <a:gd name="connsiteX2" fmla="*/ 2620823 w 2832921"/>
              <a:gd name="connsiteY2" fmla="*/ 404668 h 430219"/>
              <a:gd name="connsiteX3" fmla="*/ 0 w 2832921"/>
              <a:gd name="connsiteY3" fmla="*/ 430219 h 430219"/>
              <a:gd name="connsiteX4" fmla="*/ 0 w 2832921"/>
              <a:gd name="connsiteY4" fmla="*/ 3499 h 430219"/>
              <a:gd name="connsiteX0" fmla="*/ 0 w 2811657"/>
              <a:gd name="connsiteY0" fmla="*/ 2288 h 429008"/>
              <a:gd name="connsiteX1" fmla="*/ 2811657 w 2811657"/>
              <a:gd name="connsiteY1" fmla="*/ 0 h 429008"/>
              <a:gd name="connsiteX2" fmla="*/ 2620823 w 2811657"/>
              <a:gd name="connsiteY2" fmla="*/ 403457 h 429008"/>
              <a:gd name="connsiteX3" fmla="*/ 0 w 2811657"/>
              <a:gd name="connsiteY3" fmla="*/ 429008 h 429008"/>
              <a:gd name="connsiteX4" fmla="*/ 0 w 2811657"/>
              <a:gd name="connsiteY4" fmla="*/ 2288 h 429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1657" h="429008">
                <a:moveTo>
                  <a:pt x="0" y="2288"/>
                </a:moveTo>
                <a:lnTo>
                  <a:pt x="2811657" y="0"/>
                </a:lnTo>
                <a:lnTo>
                  <a:pt x="2620823" y="403457"/>
                </a:lnTo>
                <a:lnTo>
                  <a:pt x="0" y="429008"/>
                </a:lnTo>
                <a:lnTo>
                  <a:pt x="0" y="2288"/>
                </a:lnTo>
                <a:close/>
              </a:path>
            </a:pathLst>
          </a:custGeom>
          <a:solidFill>
            <a:srgbClr val="75787B"/>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44546A"/>
              </a:solidFill>
              <a:effectLst/>
              <a:uLnTx/>
              <a:uFillTx/>
              <a:latin typeface="Verdana"/>
              <a:ea typeface="+mn-ea"/>
              <a:cs typeface="+mn-cs"/>
            </a:endParaRPr>
          </a:p>
        </p:txBody>
      </p:sp>
      <p:sp>
        <p:nvSpPr>
          <p:cNvPr id="15" name="Rectangle 5"/>
          <p:cNvSpPr/>
          <p:nvPr/>
        </p:nvSpPr>
        <p:spPr>
          <a:xfrm flipV="1">
            <a:off x="3325959" y="3210700"/>
            <a:ext cx="3121343" cy="431483"/>
          </a:xfrm>
          <a:custGeom>
            <a:avLst/>
            <a:gdLst>
              <a:gd name="connsiteX0" fmla="*/ 0 w 3040380"/>
              <a:gd name="connsiteY0" fmla="*/ 0 h 426720"/>
              <a:gd name="connsiteX1" fmla="*/ 3040380 w 3040380"/>
              <a:gd name="connsiteY1" fmla="*/ 0 h 426720"/>
              <a:gd name="connsiteX2" fmla="*/ 3040380 w 3040380"/>
              <a:gd name="connsiteY2" fmla="*/ 426720 h 426720"/>
              <a:gd name="connsiteX3" fmla="*/ 0 w 3040380"/>
              <a:gd name="connsiteY3" fmla="*/ 426720 h 426720"/>
              <a:gd name="connsiteX4" fmla="*/ 0 w 3040380"/>
              <a:gd name="connsiteY4" fmla="*/ 0 h 426720"/>
              <a:gd name="connsiteX0" fmla="*/ 228600 w 3040380"/>
              <a:gd name="connsiteY0" fmla="*/ 7620 h 426720"/>
              <a:gd name="connsiteX1" fmla="*/ 3040380 w 3040380"/>
              <a:gd name="connsiteY1" fmla="*/ 0 h 426720"/>
              <a:gd name="connsiteX2" fmla="*/ 3040380 w 3040380"/>
              <a:gd name="connsiteY2" fmla="*/ 426720 h 426720"/>
              <a:gd name="connsiteX3" fmla="*/ 0 w 3040380"/>
              <a:gd name="connsiteY3" fmla="*/ 426720 h 426720"/>
              <a:gd name="connsiteX4" fmla="*/ 228600 w 3040380"/>
              <a:gd name="connsiteY4" fmla="*/ 7620 h 426720"/>
              <a:gd name="connsiteX0" fmla="*/ 247650 w 3040380"/>
              <a:gd name="connsiteY0" fmla="*/ 2858 h 426720"/>
              <a:gd name="connsiteX1" fmla="*/ 3040380 w 3040380"/>
              <a:gd name="connsiteY1" fmla="*/ 0 h 426720"/>
              <a:gd name="connsiteX2" fmla="*/ 3040380 w 3040380"/>
              <a:gd name="connsiteY2" fmla="*/ 426720 h 426720"/>
              <a:gd name="connsiteX3" fmla="*/ 0 w 3040380"/>
              <a:gd name="connsiteY3" fmla="*/ 426720 h 426720"/>
              <a:gd name="connsiteX4" fmla="*/ 247650 w 3040380"/>
              <a:gd name="connsiteY4" fmla="*/ 2858 h 426720"/>
              <a:gd name="connsiteX0" fmla="*/ 245269 w 3040380"/>
              <a:gd name="connsiteY0" fmla="*/ 477 h 426720"/>
              <a:gd name="connsiteX1" fmla="*/ 3040380 w 3040380"/>
              <a:gd name="connsiteY1" fmla="*/ 0 h 426720"/>
              <a:gd name="connsiteX2" fmla="*/ 3040380 w 3040380"/>
              <a:gd name="connsiteY2" fmla="*/ 426720 h 426720"/>
              <a:gd name="connsiteX3" fmla="*/ 0 w 3040380"/>
              <a:gd name="connsiteY3" fmla="*/ 426720 h 426720"/>
              <a:gd name="connsiteX4" fmla="*/ 245269 w 3040380"/>
              <a:gd name="connsiteY4" fmla="*/ 477 h 426720"/>
              <a:gd name="connsiteX0" fmla="*/ 245269 w 3121343"/>
              <a:gd name="connsiteY0" fmla="*/ 477 h 431483"/>
              <a:gd name="connsiteX1" fmla="*/ 3040380 w 3121343"/>
              <a:gd name="connsiteY1" fmla="*/ 0 h 431483"/>
              <a:gd name="connsiteX2" fmla="*/ 3121343 w 3121343"/>
              <a:gd name="connsiteY2" fmla="*/ 431483 h 431483"/>
              <a:gd name="connsiteX3" fmla="*/ 0 w 3121343"/>
              <a:gd name="connsiteY3" fmla="*/ 426720 h 431483"/>
              <a:gd name="connsiteX4" fmla="*/ 245269 w 3121343"/>
              <a:gd name="connsiteY4" fmla="*/ 477 h 431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1343" h="431483">
                <a:moveTo>
                  <a:pt x="245269" y="477"/>
                </a:moveTo>
                <a:lnTo>
                  <a:pt x="3040380" y="0"/>
                </a:lnTo>
                <a:lnTo>
                  <a:pt x="3121343" y="431483"/>
                </a:lnTo>
                <a:lnTo>
                  <a:pt x="0" y="426720"/>
                </a:lnTo>
                <a:lnTo>
                  <a:pt x="245269" y="477"/>
                </a:lnTo>
                <a:close/>
              </a:path>
            </a:pathLst>
          </a:custGeom>
          <a:solidFill>
            <a:srgbClr val="86BC25"/>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44546A"/>
              </a:solidFill>
              <a:effectLst/>
              <a:uLnTx/>
              <a:uFillTx/>
              <a:latin typeface="Verdana"/>
              <a:ea typeface="+mn-ea"/>
              <a:cs typeface="+mn-cs"/>
            </a:endParaRPr>
          </a:p>
        </p:txBody>
      </p:sp>
      <p:sp>
        <p:nvSpPr>
          <p:cNvPr id="16" name="Rectangle 7"/>
          <p:cNvSpPr/>
          <p:nvPr/>
        </p:nvSpPr>
        <p:spPr>
          <a:xfrm rot="18426807" flipV="1">
            <a:off x="6071327" y="3221246"/>
            <a:ext cx="886915" cy="433923"/>
          </a:xfrm>
          <a:custGeom>
            <a:avLst/>
            <a:gdLst>
              <a:gd name="connsiteX0" fmla="*/ 0 w 2865120"/>
              <a:gd name="connsiteY0" fmla="*/ 0 h 426720"/>
              <a:gd name="connsiteX1" fmla="*/ 2865120 w 2865120"/>
              <a:gd name="connsiteY1" fmla="*/ 0 h 426720"/>
              <a:gd name="connsiteX2" fmla="*/ 2865120 w 2865120"/>
              <a:gd name="connsiteY2" fmla="*/ 426720 h 426720"/>
              <a:gd name="connsiteX3" fmla="*/ 0 w 2865120"/>
              <a:gd name="connsiteY3" fmla="*/ 426720 h 426720"/>
              <a:gd name="connsiteX4" fmla="*/ 0 w 2865120"/>
              <a:gd name="connsiteY4" fmla="*/ 0 h 426720"/>
              <a:gd name="connsiteX0" fmla="*/ 0 w 2865120"/>
              <a:gd name="connsiteY0" fmla="*/ 0 h 426720"/>
              <a:gd name="connsiteX1" fmla="*/ 2865120 w 2865120"/>
              <a:gd name="connsiteY1" fmla="*/ 0 h 426720"/>
              <a:gd name="connsiteX2" fmla="*/ 2865120 w 2865120"/>
              <a:gd name="connsiteY2" fmla="*/ 426720 h 426720"/>
              <a:gd name="connsiteX3" fmla="*/ 251466 w 2865120"/>
              <a:gd name="connsiteY3" fmla="*/ 425884 h 426720"/>
              <a:gd name="connsiteX4" fmla="*/ 0 w 2865120"/>
              <a:gd name="connsiteY4" fmla="*/ 0 h 426720"/>
              <a:gd name="connsiteX0" fmla="*/ 0 w 4498063"/>
              <a:gd name="connsiteY0" fmla="*/ 7203 h 433923"/>
              <a:gd name="connsiteX1" fmla="*/ 4498064 w 4498063"/>
              <a:gd name="connsiteY1" fmla="*/ 0 h 433923"/>
              <a:gd name="connsiteX2" fmla="*/ 2865120 w 4498063"/>
              <a:gd name="connsiteY2" fmla="*/ 433923 h 433923"/>
              <a:gd name="connsiteX3" fmla="*/ 251466 w 4498063"/>
              <a:gd name="connsiteY3" fmla="*/ 433087 h 433923"/>
              <a:gd name="connsiteX4" fmla="*/ 0 w 4498063"/>
              <a:gd name="connsiteY4" fmla="*/ 7203 h 433923"/>
              <a:gd name="connsiteX0" fmla="*/ 0 w 4498063"/>
              <a:gd name="connsiteY0" fmla="*/ 7203 h 433923"/>
              <a:gd name="connsiteX1" fmla="*/ 4498064 w 4498063"/>
              <a:gd name="connsiteY1" fmla="*/ 0 h 433923"/>
              <a:gd name="connsiteX2" fmla="*/ 2865120 w 4498063"/>
              <a:gd name="connsiteY2" fmla="*/ 433923 h 433923"/>
              <a:gd name="connsiteX3" fmla="*/ 96864 w 4498063"/>
              <a:gd name="connsiteY3" fmla="*/ 433910 h 433923"/>
              <a:gd name="connsiteX4" fmla="*/ 0 w 4498063"/>
              <a:gd name="connsiteY4" fmla="*/ 7203 h 43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3" h="433923">
                <a:moveTo>
                  <a:pt x="0" y="7203"/>
                </a:moveTo>
                <a:lnTo>
                  <a:pt x="4498064" y="0"/>
                </a:lnTo>
                <a:lnTo>
                  <a:pt x="2865120" y="433923"/>
                </a:lnTo>
                <a:lnTo>
                  <a:pt x="96864" y="433910"/>
                </a:lnTo>
                <a:lnTo>
                  <a:pt x="0" y="7203"/>
                </a:lnTo>
                <a:close/>
              </a:path>
            </a:pathLst>
          </a:custGeom>
          <a:solidFill>
            <a:srgbClr val="2C5234"/>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44546A"/>
              </a:solidFill>
              <a:effectLst/>
              <a:uLnTx/>
              <a:uFillTx/>
              <a:latin typeface="Verdana"/>
              <a:ea typeface="+mn-ea"/>
              <a:cs typeface="+mn-cs"/>
            </a:endParaRPr>
          </a:p>
        </p:txBody>
      </p:sp>
      <p:sp>
        <p:nvSpPr>
          <p:cNvPr id="17" name="Rectangle 5"/>
          <p:cNvSpPr/>
          <p:nvPr/>
        </p:nvSpPr>
        <p:spPr>
          <a:xfrm>
            <a:off x="2605638" y="3794859"/>
            <a:ext cx="1828800" cy="431483"/>
          </a:xfrm>
          <a:custGeom>
            <a:avLst/>
            <a:gdLst>
              <a:gd name="connsiteX0" fmla="*/ 0 w 3040380"/>
              <a:gd name="connsiteY0" fmla="*/ 0 h 426720"/>
              <a:gd name="connsiteX1" fmla="*/ 3040380 w 3040380"/>
              <a:gd name="connsiteY1" fmla="*/ 0 h 426720"/>
              <a:gd name="connsiteX2" fmla="*/ 3040380 w 3040380"/>
              <a:gd name="connsiteY2" fmla="*/ 426720 h 426720"/>
              <a:gd name="connsiteX3" fmla="*/ 0 w 3040380"/>
              <a:gd name="connsiteY3" fmla="*/ 426720 h 426720"/>
              <a:gd name="connsiteX4" fmla="*/ 0 w 3040380"/>
              <a:gd name="connsiteY4" fmla="*/ 0 h 426720"/>
              <a:gd name="connsiteX0" fmla="*/ 228600 w 3040380"/>
              <a:gd name="connsiteY0" fmla="*/ 7620 h 426720"/>
              <a:gd name="connsiteX1" fmla="*/ 3040380 w 3040380"/>
              <a:gd name="connsiteY1" fmla="*/ 0 h 426720"/>
              <a:gd name="connsiteX2" fmla="*/ 3040380 w 3040380"/>
              <a:gd name="connsiteY2" fmla="*/ 426720 h 426720"/>
              <a:gd name="connsiteX3" fmla="*/ 0 w 3040380"/>
              <a:gd name="connsiteY3" fmla="*/ 426720 h 426720"/>
              <a:gd name="connsiteX4" fmla="*/ 228600 w 3040380"/>
              <a:gd name="connsiteY4" fmla="*/ 7620 h 426720"/>
              <a:gd name="connsiteX0" fmla="*/ 247650 w 3040380"/>
              <a:gd name="connsiteY0" fmla="*/ 2858 h 426720"/>
              <a:gd name="connsiteX1" fmla="*/ 3040380 w 3040380"/>
              <a:gd name="connsiteY1" fmla="*/ 0 h 426720"/>
              <a:gd name="connsiteX2" fmla="*/ 3040380 w 3040380"/>
              <a:gd name="connsiteY2" fmla="*/ 426720 h 426720"/>
              <a:gd name="connsiteX3" fmla="*/ 0 w 3040380"/>
              <a:gd name="connsiteY3" fmla="*/ 426720 h 426720"/>
              <a:gd name="connsiteX4" fmla="*/ 247650 w 3040380"/>
              <a:gd name="connsiteY4" fmla="*/ 2858 h 426720"/>
              <a:gd name="connsiteX0" fmla="*/ 245269 w 3040380"/>
              <a:gd name="connsiteY0" fmla="*/ 477 h 426720"/>
              <a:gd name="connsiteX1" fmla="*/ 3040380 w 3040380"/>
              <a:gd name="connsiteY1" fmla="*/ 0 h 426720"/>
              <a:gd name="connsiteX2" fmla="*/ 3040380 w 3040380"/>
              <a:gd name="connsiteY2" fmla="*/ 426720 h 426720"/>
              <a:gd name="connsiteX3" fmla="*/ 0 w 3040380"/>
              <a:gd name="connsiteY3" fmla="*/ 426720 h 426720"/>
              <a:gd name="connsiteX4" fmla="*/ 245269 w 3040380"/>
              <a:gd name="connsiteY4" fmla="*/ 477 h 426720"/>
              <a:gd name="connsiteX0" fmla="*/ 245269 w 3121343"/>
              <a:gd name="connsiteY0" fmla="*/ 477 h 431483"/>
              <a:gd name="connsiteX1" fmla="*/ 3040380 w 3121343"/>
              <a:gd name="connsiteY1" fmla="*/ 0 h 431483"/>
              <a:gd name="connsiteX2" fmla="*/ 3121343 w 3121343"/>
              <a:gd name="connsiteY2" fmla="*/ 431483 h 431483"/>
              <a:gd name="connsiteX3" fmla="*/ 0 w 3121343"/>
              <a:gd name="connsiteY3" fmla="*/ 426720 h 431483"/>
              <a:gd name="connsiteX4" fmla="*/ 245269 w 3121343"/>
              <a:gd name="connsiteY4" fmla="*/ 477 h 431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1343" h="431483">
                <a:moveTo>
                  <a:pt x="245269" y="477"/>
                </a:moveTo>
                <a:lnTo>
                  <a:pt x="3040380" y="0"/>
                </a:lnTo>
                <a:lnTo>
                  <a:pt x="3121343" y="431483"/>
                </a:lnTo>
                <a:lnTo>
                  <a:pt x="0" y="426720"/>
                </a:lnTo>
                <a:lnTo>
                  <a:pt x="245269" y="477"/>
                </a:lnTo>
                <a:close/>
              </a:path>
            </a:pathLst>
          </a:custGeom>
          <a:solidFill>
            <a:srgbClr val="012169"/>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44546A"/>
              </a:solidFill>
              <a:effectLst/>
              <a:uLnTx/>
              <a:uFillTx/>
              <a:latin typeface="Verdana"/>
              <a:ea typeface="+mn-ea"/>
              <a:cs typeface="+mn-cs"/>
            </a:endParaRPr>
          </a:p>
        </p:txBody>
      </p:sp>
      <p:sp>
        <p:nvSpPr>
          <p:cNvPr id="19" name="Half Frame 18"/>
          <p:cNvSpPr/>
          <p:nvPr/>
        </p:nvSpPr>
        <p:spPr>
          <a:xfrm rot="8142470">
            <a:off x="4951077" y="2378637"/>
            <a:ext cx="234950" cy="288147"/>
          </a:xfrm>
          <a:prstGeom prst="halfFrame">
            <a:avLst>
              <a:gd name="adj1" fmla="val 26576"/>
              <a:gd name="adj2" fmla="val 25856"/>
            </a:avLst>
          </a:prstGeom>
          <a:ln/>
        </p:spPr>
        <p:style>
          <a:lnRef idx="0">
            <a:schemeClr val="dk1"/>
          </a:lnRef>
          <a:fillRef idx="3">
            <a:schemeClr val="dk1"/>
          </a:fillRef>
          <a:effectRef idx="3">
            <a:schemeClr val="dk1"/>
          </a:effectRef>
          <a:fontRef idx="minor">
            <a:schemeClr val="lt1"/>
          </a:fontRef>
        </p:style>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effectLst/>
              <a:uLnTx/>
              <a:uFillTx/>
              <a:latin typeface="Verdana"/>
              <a:ea typeface="+mn-ea"/>
              <a:cs typeface="+mn-cs"/>
            </a:endParaRPr>
          </a:p>
        </p:txBody>
      </p:sp>
      <p:sp>
        <p:nvSpPr>
          <p:cNvPr id="21" name="TextBox 20"/>
          <p:cNvSpPr txBox="1"/>
          <p:nvPr/>
        </p:nvSpPr>
        <p:spPr>
          <a:xfrm>
            <a:off x="4485995" y="2240138"/>
            <a:ext cx="631825" cy="56514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effectLst/>
                <a:uLnTx/>
                <a:uFillTx/>
              </a:rPr>
              <a:t>0</a:t>
            </a:r>
            <a:r>
              <a:rPr kumimoji="0" lang="el-GR" sz="3200" b="0" i="0" u="none" strike="noStrike" kern="0" cap="none" spc="0" normalizeH="0" baseline="0" noProof="0" dirty="0" smtClean="0">
                <a:ln>
                  <a:noFill/>
                </a:ln>
                <a:effectLst/>
                <a:uLnTx/>
                <a:uFillTx/>
              </a:rPr>
              <a:t>2</a:t>
            </a:r>
            <a:endParaRPr kumimoji="0" lang="en-US" sz="3200" b="0" i="0" u="none" strike="noStrike" kern="0" cap="none" spc="0" normalizeH="0" baseline="0" noProof="0" dirty="0" smtClean="0">
              <a:ln>
                <a:noFill/>
              </a:ln>
              <a:effectLst/>
              <a:uLnTx/>
              <a:uFillTx/>
            </a:endParaRPr>
          </a:p>
        </p:txBody>
      </p:sp>
      <p:sp>
        <p:nvSpPr>
          <p:cNvPr id="23" name="Rectangle 22"/>
          <p:cNvSpPr/>
          <p:nvPr/>
        </p:nvSpPr>
        <p:spPr>
          <a:xfrm>
            <a:off x="5417148" y="2293568"/>
            <a:ext cx="2283731" cy="861774"/>
          </a:xfrm>
          <a:prstGeom prst="rect">
            <a:avLst/>
          </a:prstGeom>
        </p:spPr>
        <p:txBody>
          <a:bodyPr wrap="square" lIns="0" tIns="0" rIns="0" bIns="0">
            <a:spAutoFit/>
          </a:bodyPr>
          <a:lstStyle/>
          <a:p>
            <a:pPr lvl="0"/>
            <a:r>
              <a:rPr lang="el-GR" sz="1400" b="1" kern="0" dirty="0" smtClean="0"/>
              <a:t>Υποβολή και α</a:t>
            </a:r>
            <a:r>
              <a:rPr lang="en-US" sz="1400" b="1" kern="0" dirty="0" err="1" smtClean="0"/>
              <a:t>ντ</a:t>
            </a:r>
            <a:r>
              <a:rPr lang="en-US" sz="1400" b="1" kern="0" dirty="0" smtClean="0"/>
              <a:t>αλλαγή </a:t>
            </a:r>
            <a:r>
              <a:rPr lang="en-US" sz="1400" b="1" kern="0" dirty="0"/>
              <a:t>των </a:t>
            </a:r>
            <a:r>
              <a:rPr lang="en-US" sz="1400" b="1" kern="0" dirty="0" smtClean="0"/>
              <a:t>CbC reports </a:t>
            </a:r>
            <a:endParaRPr lang="el-GR" sz="1400" b="1" kern="0" dirty="0" smtClean="0"/>
          </a:p>
          <a:p>
            <a:pPr lvl="0"/>
            <a:r>
              <a:rPr lang="en-US" sz="1400" b="1" kern="0" dirty="0" smtClean="0"/>
              <a:t>(</a:t>
            </a:r>
            <a:r>
              <a:rPr lang="el-GR" sz="1400" b="1" kern="0" dirty="0" smtClean="0"/>
              <a:t>Οδηγία </a:t>
            </a:r>
            <a:r>
              <a:rPr lang="en-US" sz="1400" b="1" kern="0" dirty="0" smtClean="0"/>
              <a:t>2016/881</a:t>
            </a:r>
            <a:r>
              <a:rPr lang="en-US" sz="1400" b="1" kern="0" dirty="0"/>
              <a:t>)</a:t>
            </a:r>
          </a:p>
        </p:txBody>
      </p:sp>
      <p:sp>
        <p:nvSpPr>
          <p:cNvPr id="24" name="Half Frame 23"/>
          <p:cNvSpPr/>
          <p:nvPr/>
        </p:nvSpPr>
        <p:spPr>
          <a:xfrm rot="8142470">
            <a:off x="1764618" y="1964335"/>
            <a:ext cx="234950" cy="288147"/>
          </a:xfrm>
          <a:prstGeom prst="halfFrame">
            <a:avLst>
              <a:gd name="adj1" fmla="val 26576"/>
              <a:gd name="adj2" fmla="val 25856"/>
            </a:avLst>
          </a:prstGeom>
          <a:solidFill>
            <a:srgbClr val="2C5234"/>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2C5234"/>
              </a:solidFill>
              <a:effectLst/>
              <a:uLnTx/>
              <a:uFillTx/>
              <a:latin typeface="Verdana"/>
              <a:ea typeface="+mn-ea"/>
              <a:cs typeface="+mn-cs"/>
            </a:endParaRPr>
          </a:p>
        </p:txBody>
      </p:sp>
      <p:sp>
        <p:nvSpPr>
          <p:cNvPr id="25" name="TextBox 24"/>
          <p:cNvSpPr txBox="1"/>
          <p:nvPr/>
        </p:nvSpPr>
        <p:spPr>
          <a:xfrm>
            <a:off x="1268545" y="1800571"/>
            <a:ext cx="631825" cy="56514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rgbClr val="2C5234"/>
                </a:solidFill>
                <a:effectLst/>
                <a:uLnTx/>
                <a:uFillTx/>
              </a:rPr>
              <a:t>01</a:t>
            </a:r>
          </a:p>
        </p:txBody>
      </p:sp>
      <p:sp>
        <p:nvSpPr>
          <p:cNvPr id="27" name="Rectangle 26"/>
          <p:cNvSpPr/>
          <p:nvPr/>
        </p:nvSpPr>
        <p:spPr>
          <a:xfrm>
            <a:off x="566670" y="2371535"/>
            <a:ext cx="2105546" cy="861774"/>
          </a:xfrm>
          <a:prstGeom prst="rect">
            <a:avLst/>
          </a:prstGeom>
        </p:spPr>
        <p:txBody>
          <a:bodyPr wrap="square" lIns="0" tIns="0" rIns="0" bIns="0">
            <a:spAutoFit/>
          </a:bodyPr>
          <a:lstStyle/>
          <a:p>
            <a:pPr lvl="0"/>
            <a:r>
              <a:rPr lang="el-GR" sz="1400" b="1" kern="0" dirty="0">
                <a:solidFill>
                  <a:srgbClr val="2C5234"/>
                </a:solidFill>
              </a:rPr>
              <a:t>Αυτόματη ανταλλαγή πληροφοριών για </a:t>
            </a:r>
            <a:r>
              <a:rPr lang="el-GR" sz="1400" b="1" kern="0" dirty="0" smtClean="0">
                <a:solidFill>
                  <a:srgbClr val="2C5234"/>
                </a:solidFill>
              </a:rPr>
              <a:t> </a:t>
            </a:r>
            <a:r>
              <a:rPr lang="el-GR" sz="1400" b="1" kern="0" dirty="0" err="1">
                <a:solidFill>
                  <a:srgbClr val="2C5234"/>
                </a:solidFill>
              </a:rPr>
              <a:t>tax</a:t>
            </a:r>
            <a:r>
              <a:rPr lang="el-GR" sz="1400" b="1" kern="0" dirty="0">
                <a:solidFill>
                  <a:srgbClr val="2C5234"/>
                </a:solidFill>
              </a:rPr>
              <a:t> </a:t>
            </a:r>
            <a:r>
              <a:rPr lang="el-GR" sz="1400" b="1" kern="0" dirty="0" err="1">
                <a:solidFill>
                  <a:srgbClr val="2C5234"/>
                </a:solidFill>
              </a:rPr>
              <a:t>rulings</a:t>
            </a:r>
            <a:r>
              <a:rPr lang="el-GR" sz="1400" b="1" kern="0" dirty="0">
                <a:solidFill>
                  <a:srgbClr val="2C5234"/>
                </a:solidFill>
              </a:rPr>
              <a:t> </a:t>
            </a:r>
            <a:r>
              <a:rPr lang="el-GR" sz="1400" b="1" kern="0" dirty="0" smtClean="0">
                <a:solidFill>
                  <a:srgbClr val="2C5234"/>
                </a:solidFill>
              </a:rPr>
              <a:t>/ </a:t>
            </a:r>
            <a:r>
              <a:rPr lang="en-US" sz="1400" b="1" kern="0" dirty="0" smtClean="0">
                <a:solidFill>
                  <a:srgbClr val="2C5234"/>
                </a:solidFill>
              </a:rPr>
              <a:t>APAs </a:t>
            </a:r>
            <a:r>
              <a:rPr lang="el-GR" sz="1400" b="1" kern="0" dirty="0" smtClean="0">
                <a:solidFill>
                  <a:srgbClr val="2C5234"/>
                </a:solidFill>
              </a:rPr>
              <a:t>(Οδηγία 2015/2376</a:t>
            </a:r>
            <a:r>
              <a:rPr lang="el-GR" sz="1400" b="1" kern="0" dirty="0">
                <a:solidFill>
                  <a:srgbClr val="2C5234"/>
                </a:solidFill>
              </a:rPr>
              <a:t>)</a:t>
            </a:r>
          </a:p>
        </p:txBody>
      </p:sp>
      <p:sp>
        <p:nvSpPr>
          <p:cNvPr id="20" name="TextBox 19"/>
          <p:cNvSpPr txBox="1"/>
          <p:nvPr/>
        </p:nvSpPr>
        <p:spPr>
          <a:xfrm flipH="1">
            <a:off x="1761407" y="4640901"/>
            <a:ext cx="1087950" cy="56514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rgbClr val="2C5234"/>
                </a:solidFill>
                <a:effectLst/>
                <a:uLnTx/>
                <a:uFillTx/>
              </a:rPr>
              <a:t>0</a:t>
            </a:r>
            <a:r>
              <a:rPr kumimoji="0" lang="el-GR" sz="3200" b="0" i="0" u="none" strike="noStrike" kern="0" cap="none" spc="0" normalizeH="0" baseline="0" noProof="0" dirty="0" smtClean="0">
                <a:ln>
                  <a:noFill/>
                </a:ln>
                <a:solidFill>
                  <a:srgbClr val="2C5234"/>
                </a:solidFill>
                <a:effectLst/>
                <a:uLnTx/>
                <a:uFillTx/>
              </a:rPr>
              <a:t>3</a:t>
            </a:r>
            <a:endParaRPr kumimoji="0" lang="en-US" sz="3200" b="0" i="0" u="none" strike="noStrike" kern="0" cap="none" spc="0" normalizeH="0" baseline="0" noProof="0" dirty="0" smtClean="0">
              <a:ln>
                <a:noFill/>
              </a:ln>
              <a:solidFill>
                <a:srgbClr val="2C5234"/>
              </a:solidFill>
              <a:effectLst/>
              <a:uLnTx/>
              <a:uFillTx/>
            </a:endParaRPr>
          </a:p>
        </p:txBody>
      </p:sp>
      <p:sp>
        <p:nvSpPr>
          <p:cNvPr id="22" name="Half Frame 21"/>
          <p:cNvSpPr/>
          <p:nvPr/>
        </p:nvSpPr>
        <p:spPr>
          <a:xfrm rot="8142470">
            <a:off x="2287642" y="4748692"/>
            <a:ext cx="234950" cy="288147"/>
          </a:xfrm>
          <a:prstGeom prst="halfFrame">
            <a:avLst>
              <a:gd name="adj1" fmla="val 26576"/>
              <a:gd name="adj2" fmla="val 25856"/>
            </a:avLst>
          </a:prstGeom>
          <a:solidFill>
            <a:srgbClr val="2C5234"/>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2C5234"/>
              </a:solidFill>
              <a:effectLst/>
              <a:uLnTx/>
              <a:uFillTx/>
              <a:latin typeface="Verdana"/>
              <a:ea typeface="+mn-ea"/>
              <a:cs typeface="+mn-cs"/>
            </a:endParaRPr>
          </a:p>
        </p:txBody>
      </p:sp>
      <p:sp>
        <p:nvSpPr>
          <p:cNvPr id="26" name="Rectangle 25"/>
          <p:cNvSpPr/>
          <p:nvPr/>
        </p:nvSpPr>
        <p:spPr>
          <a:xfrm>
            <a:off x="1849942" y="5134775"/>
            <a:ext cx="1764406" cy="646331"/>
          </a:xfrm>
          <a:prstGeom prst="rect">
            <a:avLst/>
          </a:prstGeom>
        </p:spPr>
        <p:txBody>
          <a:bodyPr wrap="square" lIns="0" tIns="0" rIns="0" bIns="0">
            <a:spAutoFit/>
          </a:bodyPr>
          <a:lstStyle/>
          <a:p>
            <a:pPr lvl="0"/>
            <a:r>
              <a:rPr lang="el-GR" sz="1400" b="1" kern="0" dirty="0" smtClean="0">
                <a:solidFill>
                  <a:srgbClr val="2C5234"/>
                </a:solidFill>
              </a:rPr>
              <a:t>Δημοσιοποίηση των στοιχείων των </a:t>
            </a:r>
            <a:r>
              <a:rPr lang="en-US" sz="1400" b="1" kern="0" dirty="0" smtClean="0">
                <a:solidFill>
                  <a:srgbClr val="2C5234"/>
                </a:solidFill>
              </a:rPr>
              <a:t>CbC reports</a:t>
            </a:r>
            <a:endParaRPr lang="el-GR" sz="1400" b="1" kern="0" dirty="0">
              <a:solidFill>
                <a:srgbClr val="2C5234"/>
              </a:solidFill>
            </a:endParaRPr>
          </a:p>
        </p:txBody>
      </p:sp>
      <p:sp>
        <p:nvSpPr>
          <p:cNvPr id="30" name="TextBox 29"/>
          <p:cNvSpPr txBox="1"/>
          <p:nvPr/>
        </p:nvSpPr>
        <p:spPr>
          <a:xfrm flipH="1">
            <a:off x="5836680" y="4892794"/>
            <a:ext cx="1087950" cy="565146"/>
          </a:xfrm>
          <a:prstGeom prst="rect">
            <a:avLst/>
          </a:prstGeom>
          <a:noFill/>
        </p:spPr>
        <p:txBody>
          <a:bodyPr wrap="square" lIns="36000" tIns="36000" rIns="36000" bIns="360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rgbClr val="2C5234"/>
                </a:solidFill>
                <a:effectLst/>
                <a:uLnTx/>
                <a:uFillTx/>
              </a:rPr>
              <a:t>0</a:t>
            </a:r>
            <a:r>
              <a:rPr lang="en-US" sz="3200" kern="0" dirty="0">
                <a:solidFill>
                  <a:srgbClr val="2C5234"/>
                </a:solidFill>
              </a:rPr>
              <a:t>4</a:t>
            </a:r>
            <a:endParaRPr kumimoji="0" lang="en-US" sz="3200" b="0" i="0" u="none" strike="noStrike" kern="0" cap="none" spc="0" normalizeH="0" baseline="0" noProof="0" dirty="0" smtClean="0">
              <a:ln>
                <a:noFill/>
              </a:ln>
              <a:solidFill>
                <a:srgbClr val="2C5234"/>
              </a:solidFill>
              <a:effectLst/>
              <a:uLnTx/>
              <a:uFillTx/>
            </a:endParaRPr>
          </a:p>
        </p:txBody>
      </p:sp>
      <p:sp>
        <p:nvSpPr>
          <p:cNvPr id="31" name="Half Frame 30"/>
          <p:cNvSpPr/>
          <p:nvPr/>
        </p:nvSpPr>
        <p:spPr>
          <a:xfrm rot="8142470">
            <a:off x="6397307" y="5021098"/>
            <a:ext cx="234950" cy="288147"/>
          </a:xfrm>
          <a:prstGeom prst="halfFrame">
            <a:avLst>
              <a:gd name="adj1" fmla="val 26576"/>
              <a:gd name="adj2" fmla="val 25856"/>
            </a:avLst>
          </a:prstGeom>
          <a:solidFill>
            <a:srgbClr val="2C5234"/>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2C5234"/>
              </a:solidFill>
              <a:effectLst/>
              <a:uLnTx/>
              <a:uFillTx/>
              <a:latin typeface="Verdana"/>
              <a:ea typeface="+mn-ea"/>
              <a:cs typeface="+mn-cs"/>
            </a:endParaRPr>
          </a:p>
        </p:txBody>
      </p:sp>
      <p:sp>
        <p:nvSpPr>
          <p:cNvPr id="32" name="Rectangle 31"/>
          <p:cNvSpPr/>
          <p:nvPr/>
        </p:nvSpPr>
        <p:spPr>
          <a:xfrm>
            <a:off x="5640064" y="5512958"/>
            <a:ext cx="2499383" cy="861774"/>
          </a:xfrm>
          <a:prstGeom prst="rect">
            <a:avLst/>
          </a:prstGeom>
        </p:spPr>
        <p:txBody>
          <a:bodyPr wrap="square" lIns="0" tIns="0" rIns="0" bIns="0">
            <a:spAutoFit/>
          </a:bodyPr>
          <a:lstStyle/>
          <a:p>
            <a:pPr lvl="0"/>
            <a:r>
              <a:rPr lang="el-GR" sz="1400" b="1" kern="0" dirty="0" smtClean="0">
                <a:solidFill>
                  <a:srgbClr val="2C5234"/>
                </a:solidFill>
              </a:rPr>
              <a:t>Πρόσβαση των φορολογικών αρχών στις πληροφορίες για το ξέπλυμα χρήματος</a:t>
            </a:r>
            <a:endParaRPr lang="el-GR" sz="1400" b="1" kern="0" dirty="0">
              <a:solidFill>
                <a:srgbClr val="2C5234"/>
              </a:solidFill>
            </a:endParaRPr>
          </a:p>
        </p:txBody>
      </p:sp>
    </p:spTree>
    <p:extLst>
      <p:ext uri="{BB962C8B-B14F-4D97-AF65-F5344CB8AC3E}">
        <p14:creationId xmlns:p14="http://schemas.microsoft.com/office/powerpoint/2010/main" xmlns="" val="314160777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a:t>Φοροδιαφυγή </a:t>
            </a:r>
            <a:r>
              <a:rPr lang="en-US" dirty="0" smtClean="0"/>
              <a:t>&amp;</a:t>
            </a:r>
            <a:r>
              <a:rPr lang="el-GR" dirty="0" smtClean="0"/>
              <a:t> </a:t>
            </a:r>
            <a:r>
              <a:rPr lang="el-GR" dirty="0" err="1"/>
              <a:t>Φοροαποφυγή</a:t>
            </a:r>
            <a:endParaRPr lang="en-US" noProof="0" dirty="0"/>
          </a:p>
        </p:txBody>
      </p:sp>
      <p:sp>
        <p:nvSpPr>
          <p:cNvPr id="6" name="Text Placeholder 5"/>
          <p:cNvSpPr>
            <a:spLocks noGrp="1"/>
          </p:cNvSpPr>
          <p:nvPr>
            <p:ph type="body" sz="quarter" idx="13"/>
          </p:nvPr>
        </p:nvSpPr>
        <p:spPr/>
        <p:txBody>
          <a:bodyPr/>
          <a:lstStyle/>
          <a:p>
            <a:r>
              <a:rPr lang="el-GR" dirty="0" smtClean="0"/>
              <a:t>Αποτελεσματική </a:t>
            </a:r>
            <a:r>
              <a:rPr lang="el-GR" dirty="0"/>
              <a:t>φορολόγηση</a:t>
            </a:r>
          </a:p>
        </p:txBody>
      </p:sp>
      <p:sp>
        <p:nvSpPr>
          <p:cNvPr id="10" name="Trapezoid 2"/>
          <p:cNvSpPr/>
          <p:nvPr/>
        </p:nvSpPr>
        <p:spPr bwMode="gray">
          <a:xfrm>
            <a:off x="379879" y="2741593"/>
            <a:ext cx="8402437" cy="673727"/>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0">
                <a:srgbClr val="8C8C8C">
                  <a:tint val="66000"/>
                  <a:satMod val="160000"/>
                </a:srgbClr>
              </a:gs>
              <a:gs pos="50000">
                <a:srgbClr val="8C8C8C">
                  <a:tint val="44500"/>
                  <a:satMod val="160000"/>
                </a:srgbClr>
              </a:gs>
              <a:gs pos="100000">
                <a:srgbClr val="8C8C8C">
                  <a:tint val="23500"/>
                  <a:satMod val="160000"/>
                </a:srgbClr>
              </a:gs>
            </a:gsLst>
            <a:lin ang="5400000" scaled="1"/>
            <a:tileRect/>
          </a:gradFill>
          <a:ln w="19050" algn="ctr">
            <a:noFill/>
            <a:miter lim="800000"/>
            <a:headEnd/>
            <a:tailEnd/>
          </a:ln>
        </p:spPr>
        <p:txBody>
          <a:bodyPr wrap="square" lIns="88900" tIns="88900" rIns="88900" bIns="88900" rtlCol="0" anchor="b"/>
          <a:lstStyle/>
          <a:p>
            <a:pPr marL="0" marR="0" lvl="0" indent="0" algn="ctr" defTabSz="914400" eaLnBrk="1" fontAlgn="auto" latinLnBrk="0" hangingPunct="1">
              <a:lnSpc>
                <a:spcPct val="100000"/>
              </a:lnSpc>
              <a:spcBef>
                <a:spcPts val="40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endParaRPr>
          </a:p>
        </p:txBody>
      </p:sp>
      <p:sp>
        <p:nvSpPr>
          <p:cNvPr id="11" name="Rectangle 10"/>
          <p:cNvSpPr/>
          <p:nvPr/>
        </p:nvSpPr>
        <p:spPr bwMode="gray">
          <a:xfrm>
            <a:off x="558701" y="1830904"/>
            <a:ext cx="1828800" cy="915312"/>
          </a:xfrm>
          <a:prstGeom prst="rect">
            <a:avLst/>
          </a:prstGeom>
          <a:solidFill>
            <a:sysClr val="window" lastClr="FFFFFF"/>
          </a:solidFill>
          <a:ln w="6350" algn="ctr">
            <a:solidFill>
              <a:srgbClr val="BBBCBC"/>
            </a:solidFill>
            <a:miter lim="800000"/>
            <a:headEnd/>
            <a:tailEnd/>
          </a:ln>
        </p:spPr>
        <p:txBody>
          <a:bodyPr wrap="square" lIns="88900" tIns="88900" rIns="88900" bIns="88900" rtlCol="0" anchor="ctr"/>
          <a:lstStyle/>
          <a:p>
            <a:pPr lvl="0">
              <a:spcBef>
                <a:spcPts val="400"/>
              </a:spcBef>
              <a:defRPr/>
            </a:pPr>
            <a:r>
              <a:rPr lang="el-GR" sz="1400" b="1" kern="0" dirty="0">
                <a:solidFill>
                  <a:prstClr val="black"/>
                </a:solidFill>
              </a:rPr>
              <a:t>Οδηγία </a:t>
            </a:r>
            <a:r>
              <a:rPr lang="el-GR" sz="1400" b="1" kern="0" dirty="0" smtClean="0">
                <a:solidFill>
                  <a:prstClr val="black"/>
                </a:solidFill>
              </a:rPr>
              <a:t>κατά της </a:t>
            </a:r>
            <a:r>
              <a:rPr lang="el-GR" sz="1400" b="1" kern="0" dirty="0" err="1" smtClean="0">
                <a:solidFill>
                  <a:prstClr val="black"/>
                </a:solidFill>
              </a:rPr>
              <a:t>Φοροαποφυγής</a:t>
            </a:r>
            <a:r>
              <a:rPr lang="el-GR" sz="1400" b="1" kern="0" dirty="0" smtClean="0">
                <a:solidFill>
                  <a:prstClr val="black"/>
                </a:solidFill>
              </a:rPr>
              <a:t> </a:t>
            </a:r>
            <a:r>
              <a:rPr lang="el-GR" sz="1400" b="1" kern="0" dirty="0">
                <a:solidFill>
                  <a:prstClr val="black"/>
                </a:solidFill>
              </a:rPr>
              <a:t>(2016/1164)</a:t>
            </a:r>
          </a:p>
        </p:txBody>
      </p:sp>
      <p:sp>
        <p:nvSpPr>
          <p:cNvPr id="12" name="SHP_229"/>
          <p:cNvSpPr txBox="1">
            <a:spLocks/>
          </p:cNvSpPr>
          <p:nvPr/>
        </p:nvSpPr>
        <p:spPr bwMode="gray">
          <a:xfrm>
            <a:off x="376238" y="3450939"/>
            <a:ext cx="8412480" cy="1965325"/>
          </a:xfrm>
          <a:prstGeom prst="rect">
            <a:avLst/>
          </a:prstGeom>
        </p:spPr>
        <p:txBody>
          <a:bodyPr lIns="0" tIns="0" rIns="0" bIns="0"/>
          <a:lstStyle/>
          <a:p>
            <a:pPr marL="114300" lvl="1" indent="-114300">
              <a:spcBef>
                <a:spcPts val="600"/>
              </a:spcBef>
              <a:buSzPct val="100000"/>
              <a:buFont typeface="Arial"/>
              <a:buChar char="•"/>
            </a:pPr>
            <a:r>
              <a:rPr lang="el-GR" sz="1400" kern="0" dirty="0" smtClean="0">
                <a:solidFill>
                  <a:prstClr val="black"/>
                </a:solidFill>
              </a:rPr>
              <a:t>Αποτελεί μέρος του πακέτου μέτρων κατά της </a:t>
            </a:r>
            <a:r>
              <a:rPr lang="el-GR" sz="1400" kern="0" dirty="0" err="1" smtClean="0">
                <a:solidFill>
                  <a:prstClr val="black"/>
                </a:solidFill>
              </a:rPr>
              <a:t>φοροαποφυγής</a:t>
            </a:r>
            <a:r>
              <a:rPr lang="el-GR" sz="1400" kern="0" dirty="0" smtClean="0">
                <a:solidFill>
                  <a:prstClr val="black"/>
                </a:solidFill>
              </a:rPr>
              <a:t> του Ιανουαρίου 2016</a:t>
            </a:r>
          </a:p>
          <a:p>
            <a:pPr marL="114300" lvl="1" indent="-114300">
              <a:spcBef>
                <a:spcPts val="600"/>
              </a:spcBef>
              <a:buSzPct val="100000"/>
              <a:buFont typeface="Arial"/>
              <a:buChar char="•"/>
            </a:pPr>
            <a:r>
              <a:rPr lang="el-GR" sz="1400" kern="0" dirty="0" smtClean="0">
                <a:solidFill>
                  <a:prstClr val="black"/>
                </a:solidFill>
              </a:rPr>
              <a:t>Είναι συνέχεια των δράσεων του ΟΟΣΑ για τα </a:t>
            </a:r>
            <a:r>
              <a:rPr lang="en-US" sz="1400" kern="0" dirty="0" smtClean="0">
                <a:solidFill>
                  <a:prstClr val="black"/>
                </a:solidFill>
              </a:rPr>
              <a:t>BEPS</a:t>
            </a:r>
            <a:r>
              <a:rPr lang="el-GR" sz="1400" kern="0" dirty="0" smtClean="0">
                <a:solidFill>
                  <a:prstClr val="black"/>
                </a:solidFill>
              </a:rPr>
              <a:t>, το μέσο για τα την εφαρμογή των μέτρων σε επίπεδο ΕΕ</a:t>
            </a:r>
          </a:p>
          <a:p>
            <a:pPr marL="114300" lvl="1" indent="-114300">
              <a:spcBef>
                <a:spcPts val="600"/>
              </a:spcBef>
              <a:buSzPct val="100000"/>
              <a:buFont typeface="Arial"/>
              <a:buChar char="•"/>
            </a:pPr>
            <a:r>
              <a:rPr lang="el-GR" sz="1400" kern="0" dirty="0" smtClean="0">
                <a:solidFill>
                  <a:prstClr val="black"/>
                </a:solidFill>
              </a:rPr>
              <a:t>Εισάγει </a:t>
            </a:r>
            <a:r>
              <a:rPr lang="el-GR" sz="1400" kern="0" dirty="0">
                <a:solidFill>
                  <a:prstClr val="black"/>
                </a:solidFill>
              </a:rPr>
              <a:t>νομικά δεσμευτικούς κανόνες για τα κράτη μέλη της ΕΕ με στόχο να μπλοκάρει τις βασικές μορφές διάβρωσης της φορολογικής βάσης και μεταφοράς </a:t>
            </a:r>
            <a:r>
              <a:rPr lang="el-GR" sz="1400" kern="0" dirty="0" smtClean="0">
                <a:solidFill>
                  <a:prstClr val="black"/>
                </a:solidFill>
              </a:rPr>
              <a:t>κερδών</a:t>
            </a:r>
          </a:p>
          <a:p>
            <a:pPr marL="114300" lvl="1" indent="-114300">
              <a:spcBef>
                <a:spcPts val="600"/>
              </a:spcBef>
              <a:buSzPct val="100000"/>
              <a:buFont typeface="Arial"/>
              <a:buChar char="•"/>
            </a:pPr>
            <a:r>
              <a:rPr lang="el-GR" sz="1400" kern="0" dirty="0">
                <a:solidFill>
                  <a:prstClr val="black"/>
                </a:solidFill>
              </a:rPr>
              <a:t>Αποτελεί το ελάχιστο μέσο προστασίας, τα κράτη μέλη μπορούν να εισάγουν ή να διατηρήσουν αυστηρότερους κανόνες</a:t>
            </a:r>
          </a:p>
          <a:p>
            <a:pPr marL="114300" lvl="1" indent="-114300">
              <a:spcBef>
                <a:spcPts val="600"/>
              </a:spcBef>
              <a:buSzPct val="100000"/>
              <a:buFont typeface="Arial"/>
              <a:buChar char="•"/>
            </a:pPr>
            <a:r>
              <a:rPr lang="el-GR" sz="1400" kern="0" dirty="0" smtClean="0">
                <a:solidFill>
                  <a:prstClr val="black"/>
                </a:solidFill>
              </a:rPr>
              <a:t>Αναμένεται </a:t>
            </a:r>
            <a:r>
              <a:rPr lang="el-GR" sz="1400" kern="0" dirty="0">
                <a:solidFill>
                  <a:prstClr val="black"/>
                </a:solidFill>
              </a:rPr>
              <a:t>να υιοθετηθεί </a:t>
            </a:r>
            <a:r>
              <a:rPr lang="el-GR" sz="1400" kern="0" dirty="0" smtClean="0">
                <a:solidFill>
                  <a:prstClr val="black"/>
                </a:solidFill>
              </a:rPr>
              <a:t>από τα </a:t>
            </a:r>
            <a:r>
              <a:rPr lang="el-GR" sz="1400" kern="0" dirty="0">
                <a:solidFill>
                  <a:prstClr val="black"/>
                </a:solidFill>
              </a:rPr>
              <a:t>κράτη μέλη μέχρι </a:t>
            </a:r>
            <a:r>
              <a:rPr lang="el-GR" sz="1400" kern="0" dirty="0" smtClean="0">
                <a:solidFill>
                  <a:prstClr val="black"/>
                </a:solidFill>
              </a:rPr>
              <a:t>31.12.2018, ώστε να εφαρμόζεται από 1.1.2019</a:t>
            </a:r>
            <a:endParaRPr lang="el-GR" sz="1400" kern="0" dirty="0">
              <a:solidFill>
                <a:prstClr val="black"/>
              </a:solidFill>
            </a:endParaRPr>
          </a:p>
        </p:txBody>
      </p:sp>
    </p:spTree>
    <p:extLst>
      <p:ext uri="{BB962C8B-B14F-4D97-AF65-F5344CB8AC3E}">
        <p14:creationId xmlns:p14="http://schemas.microsoft.com/office/powerpoint/2010/main" xmlns="" val="163691282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a:t>Φοροδιαφυγή </a:t>
            </a:r>
            <a:r>
              <a:rPr lang="en-US" dirty="0" smtClean="0"/>
              <a:t>&amp;</a:t>
            </a:r>
            <a:r>
              <a:rPr lang="el-GR" dirty="0" smtClean="0"/>
              <a:t> </a:t>
            </a:r>
            <a:r>
              <a:rPr lang="el-GR" dirty="0" err="1"/>
              <a:t>Φοροαποφυγή</a:t>
            </a:r>
            <a:endParaRPr lang="en-US" noProof="0" dirty="0"/>
          </a:p>
        </p:txBody>
      </p:sp>
      <p:sp>
        <p:nvSpPr>
          <p:cNvPr id="6" name="Text Placeholder 5"/>
          <p:cNvSpPr>
            <a:spLocks noGrp="1"/>
          </p:cNvSpPr>
          <p:nvPr>
            <p:ph type="body" sz="quarter" idx="13"/>
          </p:nvPr>
        </p:nvSpPr>
        <p:spPr/>
        <p:txBody>
          <a:bodyPr/>
          <a:lstStyle/>
          <a:p>
            <a:r>
              <a:rPr lang="el-GR" dirty="0" smtClean="0"/>
              <a:t>Οδηγία </a:t>
            </a:r>
            <a:r>
              <a:rPr lang="el-GR" dirty="0"/>
              <a:t>κατά της </a:t>
            </a:r>
            <a:r>
              <a:rPr lang="el-GR" dirty="0" err="1"/>
              <a:t>φοροαποφυγής</a:t>
            </a:r>
            <a:endParaRPr lang="el-GR" dirty="0"/>
          </a:p>
        </p:txBody>
      </p:sp>
      <p:sp>
        <p:nvSpPr>
          <p:cNvPr id="10" name="Rectangle 9"/>
          <p:cNvSpPr/>
          <p:nvPr/>
        </p:nvSpPr>
        <p:spPr>
          <a:xfrm>
            <a:off x="376238" y="1519344"/>
            <a:ext cx="1317942" cy="693420"/>
          </a:xfrm>
          <a:prstGeom prst="rect">
            <a:avLst/>
          </a:prstGeom>
          <a:solidFill>
            <a:srgbClr val="0097A9"/>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44546A"/>
              </a:solidFill>
              <a:effectLst/>
              <a:uLnTx/>
              <a:uFillTx/>
              <a:latin typeface="Verdana"/>
              <a:ea typeface="+mn-ea"/>
              <a:cs typeface="+mn-cs"/>
            </a:endParaRPr>
          </a:p>
        </p:txBody>
      </p:sp>
      <p:sp>
        <p:nvSpPr>
          <p:cNvPr id="11" name="Rectangle 10"/>
          <p:cNvSpPr/>
          <p:nvPr/>
        </p:nvSpPr>
        <p:spPr>
          <a:xfrm>
            <a:off x="376238" y="2433744"/>
            <a:ext cx="1317942" cy="693420"/>
          </a:xfrm>
          <a:prstGeom prst="rect">
            <a:avLst/>
          </a:prstGeom>
          <a:solidFill>
            <a:srgbClr val="00A3E0"/>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44546A"/>
              </a:solidFill>
              <a:effectLst/>
              <a:uLnTx/>
              <a:uFillTx/>
              <a:latin typeface="Verdana"/>
              <a:ea typeface="+mn-ea"/>
              <a:cs typeface="+mn-cs"/>
            </a:endParaRPr>
          </a:p>
        </p:txBody>
      </p:sp>
      <p:sp>
        <p:nvSpPr>
          <p:cNvPr id="12" name="Rectangle 11"/>
          <p:cNvSpPr/>
          <p:nvPr/>
        </p:nvSpPr>
        <p:spPr>
          <a:xfrm>
            <a:off x="376238" y="3332904"/>
            <a:ext cx="1317942" cy="693420"/>
          </a:xfrm>
          <a:prstGeom prst="rect">
            <a:avLst/>
          </a:prstGeom>
          <a:solidFill>
            <a:srgbClr val="012169"/>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44546A"/>
              </a:solidFill>
              <a:effectLst/>
              <a:uLnTx/>
              <a:uFillTx/>
              <a:latin typeface="Verdana"/>
              <a:ea typeface="+mn-ea"/>
              <a:cs typeface="+mn-cs"/>
            </a:endParaRPr>
          </a:p>
        </p:txBody>
      </p:sp>
      <p:sp>
        <p:nvSpPr>
          <p:cNvPr id="13" name="Rectangle 12"/>
          <p:cNvSpPr/>
          <p:nvPr/>
        </p:nvSpPr>
        <p:spPr>
          <a:xfrm>
            <a:off x="376238" y="4247304"/>
            <a:ext cx="1317942" cy="693420"/>
          </a:xfrm>
          <a:prstGeom prst="rect">
            <a:avLst/>
          </a:prstGeom>
          <a:solidFill>
            <a:srgbClr val="2C5234"/>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44546A"/>
              </a:solidFill>
              <a:effectLst/>
              <a:uLnTx/>
              <a:uFillTx/>
              <a:latin typeface="Verdana"/>
              <a:ea typeface="+mn-ea"/>
              <a:cs typeface="+mn-cs"/>
            </a:endParaRPr>
          </a:p>
        </p:txBody>
      </p:sp>
      <p:sp>
        <p:nvSpPr>
          <p:cNvPr id="14" name="Rectangle 13"/>
          <p:cNvSpPr/>
          <p:nvPr/>
        </p:nvSpPr>
        <p:spPr>
          <a:xfrm>
            <a:off x="376238" y="5149640"/>
            <a:ext cx="1317942" cy="693420"/>
          </a:xfrm>
          <a:prstGeom prst="rect">
            <a:avLst/>
          </a:prstGeom>
          <a:solidFill>
            <a:srgbClr val="86BC25"/>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44546A"/>
              </a:solidFill>
              <a:effectLst/>
              <a:uLnTx/>
              <a:uFillTx/>
              <a:latin typeface="Verdana"/>
              <a:ea typeface="+mn-ea"/>
              <a:cs typeface="+mn-cs"/>
            </a:endParaRPr>
          </a:p>
        </p:txBody>
      </p:sp>
      <p:sp>
        <p:nvSpPr>
          <p:cNvPr id="15" name="Isosceles Triangle 14"/>
          <p:cNvSpPr/>
          <p:nvPr/>
        </p:nvSpPr>
        <p:spPr>
          <a:xfrm rot="16200000">
            <a:off x="1315880" y="3648022"/>
            <a:ext cx="246381" cy="510222"/>
          </a:xfrm>
          <a:prstGeom prst="triangle">
            <a:avLst/>
          </a:prstGeom>
          <a:solidFill>
            <a:srgbClr val="012169">
              <a:lumMod val="50000"/>
            </a:srgbClr>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44546A"/>
              </a:solidFill>
              <a:effectLst/>
              <a:uLnTx/>
              <a:uFillTx/>
              <a:latin typeface="Verdana"/>
              <a:ea typeface="+mn-ea"/>
              <a:cs typeface="+mn-cs"/>
            </a:endParaRPr>
          </a:p>
        </p:txBody>
      </p:sp>
      <p:sp>
        <p:nvSpPr>
          <p:cNvPr id="16" name="Round Same Side Corner Rectangle 15"/>
          <p:cNvSpPr/>
          <p:nvPr/>
        </p:nvSpPr>
        <p:spPr>
          <a:xfrm rot="5400000">
            <a:off x="4280695" y="116788"/>
            <a:ext cx="673101" cy="6866575"/>
          </a:xfrm>
          <a:prstGeom prst="round2SameRect">
            <a:avLst>
              <a:gd name="adj1" fmla="val 50000"/>
              <a:gd name="adj2" fmla="val 0"/>
            </a:avLst>
          </a:prstGeom>
          <a:solidFill>
            <a:srgbClr val="012169"/>
          </a:solidFill>
          <a:ln w="9525" cap="flat" cmpd="sng" algn="ctr">
            <a:solidFill>
              <a:sysClr val="window" lastClr="FFFFFF"/>
            </a:solid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err="1" smtClean="0">
              <a:ln>
                <a:noFill/>
              </a:ln>
              <a:solidFill>
                <a:prstClr val="white"/>
              </a:solidFill>
              <a:effectLst/>
              <a:uLnTx/>
              <a:uFillTx/>
              <a:latin typeface="Verdana"/>
              <a:ea typeface="+mn-ea"/>
              <a:cs typeface="+mn-cs"/>
            </a:endParaRPr>
          </a:p>
        </p:txBody>
      </p:sp>
      <p:sp>
        <p:nvSpPr>
          <p:cNvPr id="17" name="Isosceles Triangle 16"/>
          <p:cNvSpPr/>
          <p:nvPr/>
        </p:nvSpPr>
        <p:spPr>
          <a:xfrm rot="16200000">
            <a:off x="1301594" y="4548136"/>
            <a:ext cx="274956" cy="510222"/>
          </a:xfrm>
          <a:prstGeom prst="triangle">
            <a:avLst/>
          </a:prstGeom>
          <a:solidFill>
            <a:srgbClr val="2C5234">
              <a:lumMod val="75000"/>
            </a:srgbClr>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44546A"/>
              </a:solidFill>
              <a:effectLst/>
              <a:uLnTx/>
              <a:uFillTx/>
              <a:latin typeface="Verdana"/>
              <a:ea typeface="+mn-ea"/>
              <a:cs typeface="+mn-cs"/>
            </a:endParaRPr>
          </a:p>
        </p:txBody>
      </p:sp>
      <p:sp>
        <p:nvSpPr>
          <p:cNvPr id="18" name="Round Same Side Corner Rectangle 17"/>
          <p:cNvSpPr/>
          <p:nvPr/>
        </p:nvSpPr>
        <p:spPr>
          <a:xfrm rot="5400000">
            <a:off x="4280695" y="1019123"/>
            <a:ext cx="673101" cy="6866575"/>
          </a:xfrm>
          <a:prstGeom prst="round2SameRect">
            <a:avLst>
              <a:gd name="adj1" fmla="val 50000"/>
              <a:gd name="adj2" fmla="val 0"/>
            </a:avLst>
          </a:prstGeom>
          <a:solidFill>
            <a:srgbClr val="2C5234"/>
          </a:solidFill>
          <a:ln w="9525" cap="flat" cmpd="sng" algn="ctr">
            <a:solidFill>
              <a:sysClr val="window" lastClr="FFFFFF"/>
            </a:solid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err="1" smtClean="0">
              <a:ln>
                <a:noFill/>
              </a:ln>
              <a:solidFill>
                <a:prstClr val="white"/>
              </a:solidFill>
              <a:effectLst/>
              <a:uLnTx/>
              <a:uFillTx/>
              <a:latin typeface="Verdana"/>
              <a:ea typeface="+mn-ea"/>
              <a:cs typeface="+mn-cs"/>
            </a:endParaRPr>
          </a:p>
        </p:txBody>
      </p:sp>
      <p:sp>
        <p:nvSpPr>
          <p:cNvPr id="19" name="Isosceles Triangle 18"/>
          <p:cNvSpPr/>
          <p:nvPr/>
        </p:nvSpPr>
        <p:spPr>
          <a:xfrm rot="16200000">
            <a:off x="1301590" y="5445712"/>
            <a:ext cx="274956" cy="510222"/>
          </a:xfrm>
          <a:prstGeom prst="triangle">
            <a:avLst/>
          </a:prstGeom>
          <a:solidFill>
            <a:srgbClr val="575757"/>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44546A"/>
              </a:solidFill>
              <a:effectLst/>
              <a:uLnTx/>
              <a:uFillTx/>
              <a:latin typeface="Verdana"/>
              <a:ea typeface="+mn-ea"/>
              <a:cs typeface="+mn-cs"/>
            </a:endParaRPr>
          </a:p>
        </p:txBody>
      </p:sp>
      <p:sp>
        <p:nvSpPr>
          <p:cNvPr id="20" name="Round Same Side Corner Rectangle 19"/>
          <p:cNvSpPr/>
          <p:nvPr/>
        </p:nvSpPr>
        <p:spPr>
          <a:xfrm rot="5400000">
            <a:off x="4280695" y="1921458"/>
            <a:ext cx="673101" cy="6866575"/>
          </a:xfrm>
          <a:prstGeom prst="round2SameRect">
            <a:avLst>
              <a:gd name="adj1" fmla="val 50000"/>
              <a:gd name="adj2" fmla="val 0"/>
            </a:avLst>
          </a:prstGeom>
          <a:solidFill>
            <a:srgbClr val="86BC25"/>
          </a:solidFill>
          <a:ln w="9525" cap="flat" cmpd="sng" algn="ctr">
            <a:solidFill>
              <a:sysClr val="window" lastClr="FFFFFF"/>
            </a:solid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err="1" smtClean="0">
              <a:ln>
                <a:noFill/>
              </a:ln>
              <a:solidFill>
                <a:prstClr val="white"/>
              </a:solidFill>
              <a:effectLst/>
              <a:uLnTx/>
              <a:uFillTx/>
              <a:latin typeface="Verdana"/>
              <a:ea typeface="+mn-ea"/>
              <a:cs typeface="+mn-cs"/>
            </a:endParaRPr>
          </a:p>
        </p:txBody>
      </p:sp>
      <p:sp>
        <p:nvSpPr>
          <p:cNvPr id="21" name="Isosceles Triangle 20"/>
          <p:cNvSpPr/>
          <p:nvPr/>
        </p:nvSpPr>
        <p:spPr>
          <a:xfrm rot="16200000">
            <a:off x="1315881" y="2748862"/>
            <a:ext cx="246381" cy="510222"/>
          </a:xfrm>
          <a:prstGeom prst="triangle">
            <a:avLst/>
          </a:prstGeom>
          <a:solidFill>
            <a:srgbClr val="0079A6"/>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44546A"/>
              </a:solidFill>
              <a:effectLst/>
              <a:uLnTx/>
              <a:uFillTx/>
              <a:latin typeface="Verdana"/>
              <a:ea typeface="+mn-ea"/>
              <a:cs typeface="+mn-cs"/>
            </a:endParaRPr>
          </a:p>
        </p:txBody>
      </p:sp>
      <p:sp>
        <p:nvSpPr>
          <p:cNvPr id="22" name="Round Same Side Corner Rectangle 21"/>
          <p:cNvSpPr/>
          <p:nvPr/>
        </p:nvSpPr>
        <p:spPr>
          <a:xfrm rot="5400000">
            <a:off x="4280695" y="-785547"/>
            <a:ext cx="673101" cy="6866575"/>
          </a:xfrm>
          <a:prstGeom prst="round2SameRect">
            <a:avLst>
              <a:gd name="adj1" fmla="val 50000"/>
              <a:gd name="adj2" fmla="val 0"/>
            </a:avLst>
          </a:prstGeom>
          <a:solidFill>
            <a:srgbClr val="00A3E0"/>
          </a:solidFill>
          <a:ln w="9525" cap="flat" cmpd="sng" algn="ctr">
            <a:solidFill>
              <a:sysClr val="window" lastClr="FFFFFF"/>
            </a:solid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err="1" smtClean="0">
              <a:ln>
                <a:noFill/>
              </a:ln>
              <a:solidFill>
                <a:prstClr val="white"/>
              </a:solidFill>
              <a:effectLst/>
              <a:uLnTx/>
              <a:uFillTx/>
              <a:latin typeface="Verdana"/>
              <a:ea typeface="+mn-ea"/>
              <a:cs typeface="+mn-cs"/>
            </a:endParaRPr>
          </a:p>
        </p:txBody>
      </p:sp>
      <p:sp>
        <p:nvSpPr>
          <p:cNvPr id="23" name="Isosceles Triangle 22"/>
          <p:cNvSpPr/>
          <p:nvPr/>
        </p:nvSpPr>
        <p:spPr>
          <a:xfrm rot="16200000">
            <a:off x="1315882" y="1834462"/>
            <a:ext cx="246381" cy="510222"/>
          </a:xfrm>
          <a:prstGeom prst="triangle">
            <a:avLst/>
          </a:prstGeom>
          <a:solidFill>
            <a:srgbClr val="0097A9">
              <a:lumMod val="75000"/>
            </a:srgbClr>
          </a:solidFill>
          <a:ln w="12700" cap="flat" cmpd="sng" algn="ctr">
            <a:noFill/>
            <a:prstDash val="solid"/>
          </a:ln>
          <a:effectLst/>
        </p:spPr>
        <p:txBody>
          <a:bodyPr lIns="36000" tIns="36000" r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smtClean="0">
              <a:ln>
                <a:noFill/>
              </a:ln>
              <a:solidFill>
                <a:srgbClr val="44546A"/>
              </a:solidFill>
              <a:effectLst/>
              <a:uLnTx/>
              <a:uFillTx/>
              <a:latin typeface="Verdana"/>
              <a:ea typeface="+mn-ea"/>
              <a:cs typeface="+mn-cs"/>
            </a:endParaRPr>
          </a:p>
        </p:txBody>
      </p:sp>
      <p:sp>
        <p:nvSpPr>
          <p:cNvPr id="24" name="Round Same Side Corner Rectangle 23"/>
          <p:cNvSpPr/>
          <p:nvPr/>
        </p:nvSpPr>
        <p:spPr>
          <a:xfrm rot="5400000">
            <a:off x="4280695" y="-1687882"/>
            <a:ext cx="673101" cy="6866575"/>
          </a:xfrm>
          <a:prstGeom prst="round2SameRect">
            <a:avLst>
              <a:gd name="adj1" fmla="val 50000"/>
              <a:gd name="adj2" fmla="val 0"/>
            </a:avLst>
          </a:prstGeom>
          <a:solidFill>
            <a:srgbClr val="0097A9"/>
          </a:solidFill>
          <a:ln w="9525" cap="flat" cmpd="sng" algn="ctr">
            <a:solidFill>
              <a:sysClr val="window" lastClr="FFFFFF"/>
            </a:solid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err="1" smtClean="0">
              <a:ln>
                <a:noFill/>
              </a:ln>
              <a:solidFill>
                <a:prstClr val="white"/>
              </a:solidFill>
              <a:effectLst/>
              <a:uLnTx/>
              <a:uFillTx/>
              <a:latin typeface="Verdana"/>
              <a:ea typeface="+mn-ea"/>
              <a:cs typeface="+mn-cs"/>
            </a:endParaRPr>
          </a:p>
        </p:txBody>
      </p:sp>
      <p:sp>
        <p:nvSpPr>
          <p:cNvPr id="25" name="TextBox 24"/>
          <p:cNvSpPr txBox="1"/>
          <p:nvPr/>
        </p:nvSpPr>
        <p:spPr>
          <a:xfrm>
            <a:off x="435124" y="1482896"/>
            <a:ext cx="691028" cy="738664"/>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smtClean="0">
                <a:ln>
                  <a:noFill/>
                </a:ln>
                <a:solidFill>
                  <a:prstClr val="white"/>
                </a:solidFill>
                <a:effectLst/>
                <a:uLnTx/>
                <a:uFillTx/>
              </a:rPr>
              <a:t>1</a:t>
            </a:r>
          </a:p>
        </p:txBody>
      </p:sp>
      <p:sp>
        <p:nvSpPr>
          <p:cNvPr id="26" name="TextBox 25"/>
          <p:cNvSpPr txBox="1"/>
          <p:nvPr/>
        </p:nvSpPr>
        <p:spPr>
          <a:xfrm>
            <a:off x="435124" y="2411346"/>
            <a:ext cx="691028" cy="738664"/>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smtClean="0">
                <a:ln>
                  <a:noFill/>
                </a:ln>
                <a:solidFill>
                  <a:prstClr val="black"/>
                </a:solidFill>
                <a:effectLst/>
                <a:uLnTx/>
                <a:uFillTx/>
              </a:rPr>
              <a:t>2</a:t>
            </a:r>
          </a:p>
        </p:txBody>
      </p:sp>
      <p:sp>
        <p:nvSpPr>
          <p:cNvPr id="27" name="TextBox 26"/>
          <p:cNvSpPr txBox="1"/>
          <p:nvPr/>
        </p:nvSpPr>
        <p:spPr>
          <a:xfrm>
            <a:off x="435124" y="3310506"/>
            <a:ext cx="691028" cy="738664"/>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smtClean="0">
                <a:ln>
                  <a:noFill/>
                </a:ln>
                <a:solidFill>
                  <a:prstClr val="white"/>
                </a:solidFill>
                <a:effectLst/>
                <a:uLnTx/>
                <a:uFillTx/>
              </a:rPr>
              <a:t>3</a:t>
            </a:r>
          </a:p>
        </p:txBody>
      </p:sp>
      <p:sp>
        <p:nvSpPr>
          <p:cNvPr id="28" name="TextBox 27"/>
          <p:cNvSpPr txBox="1"/>
          <p:nvPr/>
        </p:nvSpPr>
        <p:spPr>
          <a:xfrm>
            <a:off x="435124" y="4224906"/>
            <a:ext cx="691028" cy="738664"/>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smtClean="0">
                <a:ln>
                  <a:noFill/>
                </a:ln>
                <a:solidFill>
                  <a:prstClr val="white"/>
                </a:solidFill>
                <a:effectLst/>
                <a:uLnTx/>
                <a:uFillTx/>
              </a:rPr>
              <a:t>4</a:t>
            </a:r>
          </a:p>
        </p:txBody>
      </p:sp>
      <p:sp>
        <p:nvSpPr>
          <p:cNvPr id="29" name="TextBox 28"/>
          <p:cNvSpPr txBox="1"/>
          <p:nvPr/>
        </p:nvSpPr>
        <p:spPr>
          <a:xfrm>
            <a:off x="435124" y="5122880"/>
            <a:ext cx="691028" cy="738664"/>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smtClean="0">
                <a:ln>
                  <a:noFill/>
                </a:ln>
                <a:solidFill>
                  <a:prstClr val="white"/>
                </a:solidFill>
                <a:effectLst/>
                <a:uLnTx/>
                <a:uFillTx/>
              </a:rPr>
              <a:t>5</a:t>
            </a:r>
          </a:p>
        </p:txBody>
      </p:sp>
      <p:sp>
        <p:nvSpPr>
          <p:cNvPr id="30" name="Rectangle 29"/>
          <p:cNvSpPr/>
          <p:nvPr/>
        </p:nvSpPr>
        <p:spPr>
          <a:xfrm>
            <a:off x="1353502" y="1543475"/>
            <a:ext cx="6355715" cy="338554"/>
          </a:xfrm>
          <a:prstGeom prst="rect">
            <a:avLst/>
          </a:prstGeom>
        </p:spPr>
        <p:txBody>
          <a:bodyPr wrap="square" lIns="0" tIns="0" rIns="0" bIns="0">
            <a:spAutoFit/>
          </a:bodyPr>
          <a:lstStyle/>
          <a:p>
            <a:pPr lvl="0"/>
            <a:r>
              <a:rPr lang="el-GR" sz="1100" b="1" kern="0" dirty="0">
                <a:solidFill>
                  <a:prstClr val="white"/>
                </a:solidFill>
              </a:rPr>
              <a:t>Κανόνες για τις Ελεγχόμενες Αλλοδαπές Εταιρείες (CFC </a:t>
            </a:r>
            <a:r>
              <a:rPr lang="el-GR" sz="1100" b="1" kern="0" dirty="0" err="1">
                <a:solidFill>
                  <a:prstClr val="white"/>
                </a:solidFill>
              </a:rPr>
              <a:t>rules</a:t>
            </a:r>
            <a:r>
              <a:rPr lang="el-GR" sz="1100" b="1" kern="0" dirty="0">
                <a:solidFill>
                  <a:prstClr val="white"/>
                </a:solidFill>
              </a:rPr>
              <a:t>), για την αποφυγή μεταφοράς κερδών σε χώρες με χαμηλό ή μηδενικό φορολογικό συντελεστή</a:t>
            </a:r>
          </a:p>
        </p:txBody>
      </p:sp>
      <p:sp>
        <p:nvSpPr>
          <p:cNvPr id="31" name="Rectangle 30"/>
          <p:cNvSpPr/>
          <p:nvPr/>
        </p:nvSpPr>
        <p:spPr>
          <a:xfrm>
            <a:off x="1353502" y="2404464"/>
            <a:ext cx="6355715" cy="507831"/>
          </a:xfrm>
          <a:prstGeom prst="rect">
            <a:avLst/>
          </a:prstGeom>
        </p:spPr>
        <p:txBody>
          <a:bodyPr wrap="square" lIns="0" tIns="0" rIns="0" bIns="0">
            <a:spAutoFit/>
          </a:bodyPr>
          <a:lstStyle/>
          <a:p>
            <a:pPr lvl="0"/>
            <a:r>
              <a:rPr lang="el-GR" sz="1100" b="1" kern="0" dirty="0">
                <a:solidFill>
                  <a:prstClr val="black"/>
                </a:solidFill>
              </a:rPr>
              <a:t>Φορολόγηση κατά την έξοδο (</a:t>
            </a:r>
            <a:r>
              <a:rPr lang="el-GR" sz="1100" b="1" kern="0" dirty="0" err="1">
                <a:solidFill>
                  <a:prstClr val="black"/>
                </a:solidFill>
              </a:rPr>
              <a:t>exit</a:t>
            </a:r>
            <a:r>
              <a:rPr lang="el-GR" sz="1100" b="1" kern="0" dirty="0">
                <a:solidFill>
                  <a:prstClr val="black"/>
                </a:solidFill>
              </a:rPr>
              <a:t> </a:t>
            </a:r>
            <a:r>
              <a:rPr lang="el-GR" sz="1100" b="1" kern="0" dirty="0" err="1">
                <a:solidFill>
                  <a:prstClr val="black"/>
                </a:solidFill>
              </a:rPr>
              <a:t>taxation</a:t>
            </a:r>
            <a:r>
              <a:rPr lang="el-GR" sz="1100" b="1" kern="0" dirty="0">
                <a:solidFill>
                  <a:prstClr val="black"/>
                </a:solidFill>
              </a:rPr>
              <a:t>), για να αποτρέψει τις εταιρείες από το να μεταφέρουν τα πάγια </a:t>
            </a:r>
            <a:r>
              <a:rPr lang="el-GR" sz="1100" b="1" kern="0" dirty="0" smtClean="0">
                <a:solidFill>
                  <a:prstClr val="black"/>
                </a:solidFill>
              </a:rPr>
              <a:t>τους ή την κατοικία τους </a:t>
            </a:r>
            <a:r>
              <a:rPr lang="el-GR" sz="1100" b="1" kern="0" dirty="0">
                <a:solidFill>
                  <a:prstClr val="black"/>
                </a:solidFill>
              </a:rPr>
              <a:t>σε άλλες χώρες ώστε να αποφεύγουν τη φορολογία</a:t>
            </a:r>
          </a:p>
        </p:txBody>
      </p:sp>
      <p:sp>
        <p:nvSpPr>
          <p:cNvPr id="32" name="Rectangle 31"/>
          <p:cNvSpPr/>
          <p:nvPr/>
        </p:nvSpPr>
        <p:spPr>
          <a:xfrm>
            <a:off x="1353502" y="3336448"/>
            <a:ext cx="6355715" cy="338554"/>
          </a:xfrm>
          <a:prstGeom prst="rect">
            <a:avLst/>
          </a:prstGeom>
        </p:spPr>
        <p:txBody>
          <a:bodyPr wrap="square" lIns="0" tIns="0" rIns="0" bIns="0">
            <a:spAutoFit/>
          </a:bodyPr>
          <a:lstStyle/>
          <a:p>
            <a:pPr lvl="0"/>
            <a:r>
              <a:rPr lang="el-GR" sz="1100" b="1" kern="0" dirty="0">
                <a:solidFill>
                  <a:prstClr val="white"/>
                </a:solidFill>
              </a:rPr>
              <a:t>Περιορισμός έκπτωσης τόκων (</a:t>
            </a:r>
            <a:r>
              <a:rPr lang="el-GR" sz="1100" b="1" kern="0" dirty="0" err="1">
                <a:solidFill>
                  <a:prstClr val="white"/>
                </a:solidFill>
              </a:rPr>
              <a:t>interest</a:t>
            </a:r>
            <a:r>
              <a:rPr lang="el-GR" sz="1100" b="1" kern="0" dirty="0">
                <a:solidFill>
                  <a:prstClr val="white"/>
                </a:solidFill>
              </a:rPr>
              <a:t> </a:t>
            </a:r>
            <a:r>
              <a:rPr lang="el-GR" sz="1100" b="1" kern="0" dirty="0" err="1">
                <a:solidFill>
                  <a:prstClr val="white"/>
                </a:solidFill>
              </a:rPr>
              <a:t>limitation</a:t>
            </a:r>
            <a:r>
              <a:rPr lang="el-GR" sz="1100" b="1" kern="0" dirty="0">
                <a:solidFill>
                  <a:prstClr val="white"/>
                </a:solidFill>
              </a:rPr>
              <a:t>), για να αποτρέψει τις εταιρείες να χρησιμοποιούν τεχνητό δανεισμό για να περιορίσουν τους φόρους</a:t>
            </a:r>
          </a:p>
        </p:txBody>
      </p:sp>
      <p:sp>
        <p:nvSpPr>
          <p:cNvPr id="33" name="Rectangle 32"/>
          <p:cNvSpPr/>
          <p:nvPr/>
        </p:nvSpPr>
        <p:spPr>
          <a:xfrm>
            <a:off x="1353502" y="4155793"/>
            <a:ext cx="6355715" cy="507831"/>
          </a:xfrm>
          <a:prstGeom prst="rect">
            <a:avLst/>
          </a:prstGeom>
        </p:spPr>
        <p:txBody>
          <a:bodyPr wrap="square" lIns="0" tIns="0" rIns="0" bIns="0">
            <a:spAutoFit/>
          </a:bodyPr>
          <a:lstStyle/>
          <a:p>
            <a:pPr lvl="0"/>
            <a:r>
              <a:rPr lang="el-GR" sz="1100" b="1" kern="0" dirty="0">
                <a:solidFill>
                  <a:prstClr val="white"/>
                </a:solidFill>
              </a:rPr>
              <a:t>Κανόνες για τις </a:t>
            </a:r>
            <a:r>
              <a:rPr lang="el-GR" sz="1100" b="1" kern="0" dirty="0" smtClean="0">
                <a:solidFill>
                  <a:prstClr val="white"/>
                </a:solidFill>
              </a:rPr>
              <a:t>ασυμφωνίες στη μεταχείριση υβριδικών μέσων (</a:t>
            </a:r>
            <a:r>
              <a:rPr lang="el-GR" sz="1100" b="1" kern="0" dirty="0" err="1" smtClean="0">
                <a:solidFill>
                  <a:prstClr val="white"/>
                </a:solidFill>
              </a:rPr>
              <a:t>hybrid</a:t>
            </a:r>
            <a:r>
              <a:rPr lang="el-GR" sz="1100" b="1" kern="0" dirty="0" smtClean="0">
                <a:solidFill>
                  <a:prstClr val="white"/>
                </a:solidFill>
              </a:rPr>
              <a:t> </a:t>
            </a:r>
            <a:r>
              <a:rPr lang="en-US" sz="1100" b="1" kern="0" dirty="0" smtClean="0">
                <a:solidFill>
                  <a:prstClr val="white"/>
                </a:solidFill>
              </a:rPr>
              <a:t>mismatches</a:t>
            </a:r>
            <a:r>
              <a:rPr lang="el-GR" sz="1100" b="1" kern="0" dirty="0" smtClean="0">
                <a:solidFill>
                  <a:prstClr val="white"/>
                </a:solidFill>
              </a:rPr>
              <a:t>),  </a:t>
            </a:r>
            <a:r>
              <a:rPr lang="el-GR" sz="1100" b="1" kern="0" dirty="0">
                <a:solidFill>
                  <a:prstClr val="white"/>
                </a:solidFill>
              </a:rPr>
              <a:t>για να αποτρέψει τις εταιρείες να χρησιμοποιούν τις αναντιστοιχίες των νομοθεσιών για να αποφεύγουν τη </a:t>
            </a:r>
            <a:r>
              <a:rPr lang="el-GR" sz="1100" b="1" kern="0" dirty="0" smtClean="0">
                <a:solidFill>
                  <a:prstClr val="white"/>
                </a:solidFill>
              </a:rPr>
              <a:t>φορολόγηση</a:t>
            </a:r>
            <a:endParaRPr lang="el-GR" sz="1100" b="1" kern="0" dirty="0">
              <a:solidFill>
                <a:prstClr val="white"/>
              </a:solidFill>
            </a:endParaRPr>
          </a:p>
        </p:txBody>
      </p:sp>
      <p:sp>
        <p:nvSpPr>
          <p:cNvPr id="34" name="Rectangle 33"/>
          <p:cNvSpPr/>
          <p:nvPr/>
        </p:nvSpPr>
        <p:spPr>
          <a:xfrm>
            <a:off x="1353502" y="5151062"/>
            <a:ext cx="6355715" cy="338554"/>
          </a:xfrm>
          <a:prstGeom prst="rect">
            <a:avLst/>
          </a:prstGeom>
        </p:spPr>
        <p:txBody>
          <a:bodyPr wrap="square" lIns="0" tIns="0" rIns="0" bIns="0">
            <a:spAutoFit/>
          </a:bodyPr>
          <a:lstStyle/>
          <a:p>
            <a:pPr lvl="0"/>
            <a:r>
              <a:rPr lang="el-GR" sz="1100" b="1" kern="0" dirty="0">
                <a:solidFill>
                  <a:prstClr val="white"/>
                </a:solidFill>
              </a:rPr>
              <a:t>Γενική ρήτρα κατά της </a:t>
            </a:r>
            <a:r>
              <a:rPr lang="el-GR" sz="1100" b="1" kern="0" dirty="0" err="1">
                <a:solidFill>
                  <a:prstClr val="white"/>
                </a:solidFill>
              </a:rPr>
              <a:t>φοροαποφυγής</a:t>
            </a:r>
            <a:r>
              <a:rPr lang="el-GR" sz="1100" b="1" kern="0" dirty="0">
                <a:solidFill>
                  <a:prstClr val="white"/>
                </a:solidFill>
              </a:rPr>
              <a:t> (GAAR), για να αντιμετωπίσει τον επιθετικό φορολογικό σχεδιασμό, όπου δεν εφαρμόζονται τα παραπάνω</a:t>
            </a:r>
          </a:p>
        </p:txBody>
      </p:sp>
    </p:spTree>
    <p:extLst>
      <p:ext uri="{BB962C8B-B14F-4D97-AF65-F5344CB8AC3E}">
        <p14:creationId xmlns:p14="http://schemas.microsoft.com/office/powerpoint/2010/main" xmlns="" val="355187850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a:stCxn id="11" idx="5"/>
            <a:endCxn id="12" idx="1"/>
          </p:cNvCxnSpPr>
          <p:nvPr/>
        </p:nvCxnSpPr>
        <p:spPr>
          <a:xfrm>
            <a:off x="3546959" y="2560233"/>
            <a:ext cx="2515156" cy="1779111"/>
          </a:xfrm>
          <a:prstGeom prst="line">
            <a:avLst/>
          </a:prstGeom>
          <a:ln w="6350">
            <a:solidFill>
              <a:srgbClr val="BBBCBC"/>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p:txBody>
          <a:bodyPr/>
          <a:lstStyle/>
          <a:p>
            <a:r>
              <a:rPr lang="el-GR" dirty="0" smtClean="0"/>
              <a:t>Κοινή Ενοποιημένη Βάση Φορολογίας Εταιρειών</a:t>
            </a:r>
            <a:endParaRPr lang="en-US" dirty="0"/>
          </a:p>
        </p:txBody>
      </p:sp>
      <p:sp>
        <p:nvSpPr>
          <p:cNvPr id="774145" name="Title 1"/>
          <p:cNvSpPr>
            <a:spLocks noGrp="1"/>
          </p:cNvSpPr>
          <p:nvPr>
            <p:ph type="title"/>
          </p:nvPr>
        </p:nvSpPr>
        <p:spPr/>
        <p:txBody>
          <a:bodyPr/>
          <a:lstStyle/>
          <a:p>
            <a:r>
              <a:rPr lang="el-GR" dirty="0"/>
              <a:t>Φοροδιαφυγή </a:t>
            </a:r>
            <a:r>
              <a:rPr lang="en-US" dirty="0"/>
              <a:t>&amp;</a:t>
            </a:r>
            <a:r>
              <a:rPr lang="el-GR" dirty="0"/>
              <a:t> </a:t>
            </a:r>
            <a:r>
              <a:rPr lang="el-GR" dirty="0" err="1" smtClean="0"/>
              <a:t>Φοροαποφυγή</a:t>
            </a:r>
            <a:endParaRPr lang="en-US" dirty="0" smtClean="0"/>
          </a:p>
        </p:txBody>
      </p:sp>
      <p:sp>
        <p:nvSpPr>
          <p:cNvPr id="9" name="Oval 8"/>
          <p:cNvSpPr>
            <a:spLocks noChangeArrowheads="1"/>
          </p:cNvSpPr>
          <p:nvPr/>
        </p:nvSpPr>
        <p:spPr bwMode="blackWhite">
          <a:xfrm>
            <a:off x="3599718" y="4928821"/>
            <a:ext cx="1920240" cy="1097280"/>
          </a:xfrm>
          <a:prstGeom prst="ellipse">
            <a:avLst/>
          </a:prstGeom>
          <a:solidFill>
            <a:schemeClr val="bg2"/>
          </a:solidFill>
          <a:ln w="12700">
            <a:noFill/>
            <a:round/>
            <a:headEnd/>
            <a:tailEnd/>
          </a:ln>
        </p:spPr>
        <p:txBody>
          <a:bodyPr lIns="88900" tIns="88900" rIns="88900" bIns="88900" anchor="ctr">
            <a:noAutofit/>
          </a:bodyPr>
          <a:lstStyle/>
          <a:p>
            <a:pPr algn="ctr" defTabSz="820738">
              <a:defRPr/>
            </a:pPr>
            <a:r>
              <a:rPr lang="el-GR" sz="1200" dirty="0" smtClean="0">
                <a:ea typeface="ＭＳ Ｐゴシック" pitchFamily="50" charset="-128"/>
              </a:rPr>
              <a:t>Κοινοί κανόνες για τον καθορισμό της φορολογικής βάσης</a:t>
            </a:r>
            <a:endParaRPr lang="en-US" sz="1200" dirty="0">
              <a:ea typeface="ＭＳ Ｐゴシック" pitchFamily="50" charset="-128"/>
            </a:endParaRPr>
          </a:p>
        </p:txBody>
      </p:sp>
      <p:sp>
        <p:nvSpPr>
          <p:cNvPr id="10" name="Oval 9"/>
          <p:cNvSpPr>
            <a:spLocks noChangeArrowheads="1"/>
          </p:cNvSpPr>
          <p:nvPr/>
        </p:nvSpPr>
        <p:spPr bwMode="blackWhite">
          <a:xfrm>
            <a:off x="5291505" y="1623646"/>
            <a:ext cx="1920240" cy="1097280"/>
          </a:xfrm>
          <a:prstGeom prst="ellipse">
            <a:avLst/>
          </a:prstGeom>
          <a:solidFill>
            <a:schemeClr val="bg2"/>
          </a:solidFill>
          <a:ln w="12700">
            <a:noFill/>
            <a:round/>
            <a:headEnd/>
            <a:tailEnd/>
          </a:ln>
        </p:spPr>
        <p:txBody>
          <a:bodyPr lIns="88900" tIns="88900" rIns="88900" bIns="88900" anchor="ctr">
            <a:noAutofit/>
          </a:bodyPr>
          <a:lstStyle/>
          <a:p>
            <a:pPr algn="ctr" defTabSz="820738">
              <a:defRPr/>
            </a:pPr>
            <a:r>
              <a:rPr lang="el-GR" sz="1200" dirty="0" smtClean="0">
                <a:ea typeface="ＭＳ Ｐゴシック" pitchFamily="50" charset="-128"/>
              </a:rPr>
              <a:t>Δυο Οδηγίες που αποτελούν μέρος του ίδιου πακέτου</a:t>
            </a:r>
            <a:endParaRPr lang="en-US" sz="1200" dirty="0">
              <a:ea typeface="ＭＳ Ｐゴシック" pitchFamily="50" charset="-128"/>
            </a:endParaRPr>
          </a:p>
        </p:txBody>
      </p:sp>
      <p:sp>
        <p:nvSpPr>
          <p:cNvPr id="11" name="Oval 10"/>
          <p:cNvSpPr>
            <a:spLocks noChangeArrowheads="1"/>
          </p:cNvSpPr>
          <p:nvPr/>
        </p:nvSpPr>
        <p:spPr bwMode="blackWhite">
          <a:xfrm>
            <a:off x="1907932" y="1623646"/>
            <a:ext cx="1920240" cy="1097280"/>
          </a:xfrm>
          <a:prstGeom prst="ellipse">
            <a:avLst/>
          </a:prstGeom>
          <a:solidFill>
            <a:schemeClr val="bg2"/>
          </a:solidFill>
          <a:ln w="12700">
            <a:noFill/>
            <a:round/>
            <a:headEnd/>
            <a:tailEnd/>
          </a:ln>
        </p:spPr>
        <p:txBody>
          <a:bodyPr lIns="88900" tIns="88900" rIns="88900" bIns="88900" anchor="ctr">
            <a:noAutofit/>
          </a:bodyPr>
          <a:lstStyle/>
          <a:p>
            <a:pPr algn="ctr" defTabSz="820738">
              <a:defRPr/>
            </a:pPr>
            <a:r>
              <a:rPr lang="el-GR" sz="1200" dirty="0" smtClean="0">
                <a:ea typeface="ＭＳ Ｐゴシック" pitchFamily="50" charset="-128"/>
              </a:rPr>
              <a:t>Επαναφορά παλαιότερης πρότασης του 2011</a:t>
            </a:r>
            <a:endParaRPr lang="en-US" sz="1200" dirty="0">
              <a:ea typeface="ＭＳ Ｐゴシック" pitchFamily="50" charset="-128"/>
            </a:endParaRPr>
          </a:p>
        </p:txBody>
      </p:sp>
      <p:sp>
        <p:nvSpPr>
          <p:cNvPr id="12" name="Oval 11"/>
          <p:cNvSpPr>
            <a:spLocks noChangeArrowheads="1"/>
          </p:cNvSpPr>
          <p:nvPr/>
        </p:nvSpPr>
        <p:spPr bwMode="blackWhite">
          <a:xfrm>
            <a:off x="5780902" y="4178651"/>
            <a:ext cx="1920240" cy="1097280"/>
          </a:xfrm>
          <a:prstGeom prst="ellipse">
            <a:avLst/>
          </a:prstGeom>
          <a:solidFill>
            <a:schemeClr val="bg2"/>
          </a:solidFill>
          <a:ln w="12700">
            <a:noFill/>
            <a:round/>
            <a:headEnd/>
            <a:tailEnd/>
          </a:ln>
        </p:spPr>
        <p:txBody>
          <a:bodyPr lIns="88900" tIns="88900" rIns="88900" bIns="88900" anchor="ctr">
            <a:noAutofit/>
          </a:bodyPr>
          <a:lstStyle/>
          <a:p>
            <a:pPr algn="ctr" defTabSz="820738">
              <a:defRPr/>
            </a:pPr>
            <a:r>
              <a:rPr lang="el-GR" sz="1200" dirty="0" smtClean="0">
                <a:ea typeface="ＭＳ Ｐゴシック" pitchFamily="50" charset="-128"/>
              </a:rPr>
              <a:t>Υποχρεωτική εφαρμογή  για ομίλους άνω των 750 εκ.€</a:t>
            </a:r>
            <a:endParaRPr lang="en-US" sz="1200" dirty="0">
              <a:ea typeface="ＭＳ Ｐゴシック" pitchFamily="50" charset="-128"/>
            </a:endParaRPr>
          </a:p>
        </p:txBody>
      </p:sp>
      <p:sp>
        <p:nvSpPr>
          <p:cNvPr id="13" name="Oval 12"/>
          <p:cNvSpPr>
            <a:spLocks noChangeArrowheads="1"/>
          </p:cNvSpPr>
          <p:nvPr/>
        </p:nvSpPr>
        <p:spPr bwMode="blackWhite">
          <a:xfrm>
            <a:off x="1626719" y="3939332"/>
            <a:ext cx="1920240" cy="1097280"/>
          </a:xfrm>
          <a:prstGeom prst="ellipse">
            <a:avLst/>
          </a:prstGeom>
          <a:solidFill>
            <a:schemeClr val="bg2"/>
          </a:solidFill>
          <a:ln w="12700">
            <a:noFill/>
            <a:round/>
            <a:headEnd/>
            <a:tailEnd/>
          </a:ln>
        </p:spPr>
        <p:txBody>
          <a:bodyPr lIns="88900" tIns="88900" rIns="88900" bIns="88900" anchor="ctr">
            <a:noAutofit/>
          </a:bodyPr>
          <a:lstStyle/>
          <a:p>
            <a:pPr algn="ctr" defTabSz="820738">
              <a:defRPr/>
            </a:pPr>
            <a:r>
              <a:rPr lang="el-GR" sz="1200" dirty="0" smtClean="0">
                <a:ea typeface="ＭＳ Ｐゴシック" pitchFamily="50" charset="-128"/>
              </a:rPr>
              <a:t>Μια φορολογική δήλωση σε μια φορολογική αρχή</a:t>
            </a:r>
            <a:endParaRPr lang="en-US" sz="1200" dirty="0">
              <a:ea typeface="ＭＳ Ｐゴシック" pitchFamily="50" charset="-128"/>
            </a:endParaRPr>
          </a:p>
        </p:txBody>
      </p:sp>
      <p:cxnSp>
        <p:nvCxnSpPr>
          <p:cNvPr id="4" name="Straight Connector 3"/>
          <p:cNvCxnSpPr>
            <a:stCxn id="8" idx="4"/>
            <a:endCxn id="9" idx="0"/>
          </p:cNvCxnSpPr>
          <p:nvPr/>
        </p:nvCxnSpPr>
        <p:spPr>
          <a:xfrm flipH="1">
            <a:off x="4559838" y="3939332"/>
            <a:ext cx="11306" cy="989489"/>
          </a:xfrm>
          <a:prstGeom prst="line">
            <a:avLst/>
          </a:prstGeom>
          <a:ln w="6350">
            <a:solidFill>
              <a:srgbClr val="BBBCB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3" idx="7"/>
            <a:endCxn id="10" idx="3"/>
          </p:cNvCxnSpPr>
          <p:nvPr/>
        </p:nvCxnSpPr>
        <p:spPr>
          <a:xfrm flipV="1">
            <a:off x="3265746" y="2560233"/>
            <a:ext cx="2306972" cy="1539792"/>
          </a:xfrm>
          <a:prstGeom prst="line">
            <a:avLst/>
          </a:prstGeom>
          <a:ln w="6350">
            <a:solidFill>
              <a:srgbClr val="BBBCBC"/>
            </a:solidFill>
          </a:ln>
        </p:spPr>
        <p:style>
          <a:lnRef idx="1">
            <a:schemeClr val="accent1"/>
          </a:lnRef>
          <a:fillRef idx="0">
            <a:schemeClr val="accent1"/>
          </a:fillRef>
          <a:effectRef idx="0">
            <a:schemeClr val="accent1"/>
          </a:effectRef>
          <a:fontRef idx="minor">
            <a:schemeClr val="tx1"/>
          </a:fontRef>
        </p:style>
      </p:cxnSp>
      <p:sp>
        <p:nvSpPr>
          <p:cNvPr id="8" name="Oval 7"/>
          <p:cNvSpPr>
            <a:spLocks noChangeArrowheads="1"/>
          </p:cNvSpPr>
          <p:nvPr/>
        </p:nvSpPr>
        <p:spPr bwMode="blackWhite">
          <a:xfrm>
            <a:off x="3361386" y="2842052"/>
            <a:ext cx="2419516" cy="1097280"/>
          </a:xfrm>
          <a:prstGeom prst="ellipse">
            <a:avLst/>
          </a:prstGeom>
          <a:solidFill>
            <a:schemeClr val="accent1"/>
          </a:solidFill>
          <a:ln w="12700">
            <a:noFill/>
            <a:round/>
            <a:headEnd/>
            <a:tailEnd/>
          </a:ln>
        </p:spPr>
        <p:txBody>
          <a:bodyPr lIns="88900" tIns="88900" rIns="88900" bIns="88900" anchor="ctr">
            <a:noAutofit/>
          </a:bodyPr>
          <a:lstStyle/>
          <a:p>
            <a:pPr algn="ctr" defTabSz="820738">
              <a:defRPr/>
            </a:pPr>
            <a:r>
              <a:rPr lang="el-GR" sz="1400" dirty="0" smtClean="0">
                <a:ea typeface="ＭＳ Ｐゴシック" pitchFamily="50" charset="-128"/>
              </a:rPr>
              <a:t>Αντιμετώπιση </a:t>
            </a:r>
            <a:r>
              <a:rPr lang="el-GR" sz="1400" dirty="0" err="1" smtClean="0">
                <a:ea typeface="ＭＳ Ｐゴシック" pitchFamily="50" charset="-128"/>
              </a:rPr>
              <a:t>φοραποφυγής</a:t>
            </a:r>
            <a:r>
              <a:rPr lang="el-GR" sz="1400" dirty="0" smtClean="0">
                <a:ea typeface="ＭＳ Ｐゴシック" pitchFamily="50" charset="-128"/>
              </a:rPr>
              <a:t> και προώθηση ανάπτυξης </a:t>
            </a:r>
            <a:endParaRPr lang="en-US" sz="1400" dirty="0">
              <a:ea typeface="ＭＳ Ｐゴシック" pitchFamily="50" charset="-128"/>
            </a:endParaRPr>
          </a:p>
        </p:txBody>
      </p:sp>
    </p:spTree>
    <p:extLst>
      <p:ext uri="{BB962C8B-B14F-4D97-AF65-F5344CB8AC3E}">
        <p14:creationId xmlns:p14="http://schemas.microsoft.com/office/powerpoint/2010/main" xmlns="" val="3475302779"/>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Deloitte_US_Onscreen">
  <a:themeElements>
    <a:clrScheme name="Deloitte colors">
      <a:dk1>
        <a:sysClr val="windowText" lastClr="000000"/>
      </a:dk1>
      <a:lt1>
        <a:sysClr val="window" lastClr="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extLst>
    <a:ext uri="{05A4C25C-085E-4340-85A3-A5531E510DB2}">
      <thm15:themeFamily xmlns:thm15="http://schemas.microsoft.com/office/thememl/2012/main" xmlns="" name="Deloitte_4_3_Onscreen.potx" id="{BCABE9BB-82BA-46BF-86E5-450BDB6F3969}" vid="{3BF626C7-0922-43FA-85E1-B6DAF34B478B}"/>
    </a:ext>
  </a:extLst>
</a:theme>
</file>

<file path=ppt/theme/theme2.xml><?xml version="1.0" encoding="utf-8"?>
<a:theme xmlns:a="http://schemas.openxmlformats.org/drawingml/2006/main" name="4_Deloitte_US_Onscreen">
  <a:themeElements>
    <a:clrScheme name="Deloitte colors">
      <a:dk1>
        <a:sysClr val="windowText" lastClr="000000"/>
      </a:dk1>
      <a:lt1>
        <a:sysClr val="window" lastClr="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extLst>
    <a:ext uri="{05A4C25C-085E-4340-85A3-A5531E510DB2}">
      <thm15:themeFamily xmlns:thm15="http://schemas.microsoft.com/office/thememl/2012/main" xmlns="" name="Deloitte_4_3_Onscreen.potx" id="{BCABE9BB-82BA-46BF-86E5-450BDB6F3969}" vid="{3BF626C7-0922-43FA-85E1-B6DAF34B478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loitte colour theme">
    <a:dk1>
      <a:sysClr val="windowText" lastClr="000000"/>
    </a:dk1>
    <a:lt1>
      <a:sysClr val="window" lastClr="FFFFFF"/>
    </a:lt1>
    <a:dk2>
      <a:srgbClr val="44546A"/>
    </a:dk2>
    <a:lt2>
      <a:srgbClr val="E7E6E6"/>
    </a:lt2>
    <a:accent1>
      <a:srgbClr val="86BC25"/>
    </a:accent1>
    <a:accent2>
      <a:srgbClr val="2C5234"/>
    </a:accent2>
    <a:accent3>
      <a:srgbClr val="00A3E0"/>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7A1D69B6C71B4C898E7EA82289668C" ma:contentTypeVersion="" ma:contentTypeDescription="Create a new document." ma:contentTypeScope="" ma:versionID="3e294f2d0c2e5d7a68f98e7b70716cd8">
  <xsd:schema xmlns:xsd="http://www.w3.org/2001/XMLSchema" xmlns:xs="http://www.w3.org/2001/XMLSchema" xmlns:p="http://schemas.microsoft.com/office/2006/metadata/properties" targetNamespace="http://schemas.microsoft.com/office/2006/metadata/properties" ma:root="true" ma:fieldsID="b2384c6cc0088fcedbaf6edaf557def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2B736B-772D-4F36-AC6D-00106D8C77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F22C326-C75C-42D7-BA34-AC72517DEDDE}">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ABE9F772-23DE-4B8D-8BA1-BC402E5ABA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Deloitte_4_3_Onscreen</Template>
  <TotalTime>1067</TotalTime>
  <Words>1168</Words>
  <Application>Microsoft Office PowerPoint</Application>
  <PresentationFormat>On-screen Show (4:3)</PresentationFormat>
  <Paragraphs>109</Paragraphs>
  <Slides>12</Slides>
  <Notes>12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15" baseType="lpstr">
      <vt:lpstr>Deloitte_US_Onscreen</vt:lpstr>
      <vt:lpstr>4_Deloitte_US_Onscreen</vt:lpstr>
      <vt:lpstr>think-cell Slide</vt:lpstr>
      <vt:lpstr>Thessaloniki Tax Forum Φοροδιαφυγή &amp; Φοροαποφυγή – Νέες εξελίξεις στον ευρωπαϊκό χώρο</vt:lpstr>
      <vt:lpstr>Φοροδιαφυγή &amp; Φοροαποφυγή</vt:lpstr>
      <vt:lpstr>Φοροδιαφυγή &amp; Φοροαποφυγή</vt:lpstr>
      <vt:lpstr>Φοροδιαφυγή &amp; Φοροαποφυγή</vt:lpstr>
      <vt:lpstr>Φοροδιαφυγή &amp; Φοροαποφυγή</vt:lpstr>
      <vt:lpstr>Φοροδιαφυγή &amp; Φοροαποφυγή</vt:lpstr>
      <vt:lpstr>Φοροδιαφυγή &amp; Φοροαποφυγή</vt:lpstr>
      <vt:lpstr>Φοροδιαφυγή &amp; Φοροαποφυγή</vt:lpstr>
      <vt:lpstr>Φοροδιαφυγή &amp; Φοροαποφυγή</vt:lpstr>
      <vt:lpstr>Φοροδιαφυγή &amp; Φοροαποφυγή</vt:lpstr>
      <vt:lpstr>Φοροδιαφυγή &amp; Φοροαποφυγή</vt:lpstr>
      <vt:lpstr>Slide 12</vt:lpstr>
    </vt:vector>
  </TitlesOfParts>
  <Company>Deloitte Touche Tohmatsu Services,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Verdana Bold</dc:title>
  <dc:creator>Kantli, Areti (GR - Athens)</dc:creator>
  <cp:lastModifiedBy>business center</cp:lastModifiedBy>
  <cp:revision>263</cp:revision>
  <cp:lastPrinted>2016-10-19T15:47:45Z</cp:lastPrinted>
  <dcterms:created xsi:type="dcterms:W3CDTF">2016-05-20T11:22:30Z</dcterms:created>
  <dcterms:modified xsi:type="dcterms:W3CDTF">2016-11-07T12:32:43Z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0x0101001D7A1D69B6C71B4C898E7EA82289668C</vt:lpwstr>
  </property>
</Properties>
</file>